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5"/>
  </p:notesMasterIdLst>
  <p:sldIdLst>
    <p:sldId id="307" r:id="rId2"/>
    <p:sldId id="308" r:id="rId3"/>
    <p:sldId id="309" r:id="rId4"/>
    <p:sldId id="310" r:id="rId5"/>
    <p:sldId id="311" r:id="rId6"/>
    <p:sldId id="312" r:id="rId7"/>
    <p:sldId id="315" r:id="rId8"/>
    <p:sldId id="316" r:id="rId9"/>
    <p:sldId id="256" r:id="rId10"/>
    <p:sldId id="261" r:id="rId11"/>
    <p:sldId id="262" r:id="rId12"/>
    <p:sldId id="263" r:id="rId13"/>
    <p:sldId id="264" r:id="rId14"/>
    <p:sldId id="265" r:id="rId15"/>
    <p:sldId id="285" r:id="rId16"/>
    <p:sldId id="284" r:id="rId17"/>
    <p:sldId id="286" r:id="rId18"/>
    <p:sldId id="298" r:id="rId19"/>
    <p:sldId id="318" r:id="rId20"/>
    <p:sldId id="305" r:id="rId21"/>
    <p:sldId id="313" r:id="rId22"/>
    <p:sldId id="317" r:id="rId23"/>
    <p:sldId id="300" r:id="rId24"/>
    <p:sldId id="301" r:id="rId25"/>
    <p:sldId id="302" r:id="rId26"/>
    <p:sldId id="303" r:id="rId27"/>
    <p:sldId id="304" r:id="rId28"/>
    <p:sldId id="299" r:id="rId29"/>
    <p:sldId id="296" r:id="rId30"/>
    <p:sldId id="273" r:id="rId31"/>
    <p:sldId id="274" r:id="rId32"/>
    <p:sldId id="275" r:id="rId33"/>
    <p:sldId id="276" r:id="rId34"/>
    <p:sldId id="277" r:id="rId35"/>
    <p:sldId id="280" r:id="rId36"/>
    <p:sldId id="281" r:id="rId37"/>
    <p:sldId id="278" r:id="rId38"/>
    <p:sldId id="279" r:id="rId39"/>
    <p:sldId id="260" r:id="rId40"/>
    <p:sldId id="266" r:id="rId41"/>
    <p:sldId id="268" r:id="rId42"/>
    <p:sldId id="267" r:id="rId43"/>
    <p:sldId id="269" r:id="rId44"/>
    <p:sldId id="314" r:id="rId45"/>
    <p:sldId id="293" r:id="rId46"/>
    <p:sldId id="294" r:id="rId47"/>
    <p:sldId id="290" r:id="rId48"/>
    <p:sldId id="288" r:id="rId49"/>
    <p:sldId id="292" r:id="rId50"/>
    <p:sldId id="297" r:id="rId51"/>
    <p:sldId id="291" r:id="rId52"/>
    <p:sldId id="287" r:id="rId53"/>
    <p:sldId id="289" r:id="rId5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35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1023" units="cm"/>
        </inkml:traceFormat>
        <inkml:channelProperties>
          <inkml:channelProperty channel="X" name="resolution" value="1516.99072" units="1/cm"/>
          <inkml:channelProperty channel="Y" name="resolution" value="2427.18506" units="1/cm"/>
          <inkml:channelProperty channel="F" name="resolution" value="2.84167" units="1/cm"/>
        </inkml:channelProperties>
      </inkml:inkSource>
      <inkml:timestamp xml:id="ts0" timeString="2015-04-09T02:29:21.41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8236 4089 140,'-4'0'18,"4"0"1,0 0-14,0 0 15,0 2-8,0-2-6,0 0 14,0 0-17,0 0 10,0 1 0,0-1-6,0 1 14,0 1-13,0-1 2,0-1 8,0 0-17,0 0 9,0 2-5,0-2-1,0 1 0,0-1-4,0 0 0,0 0-3,0 0 8,0 0-5,0 0 0,-2 1 4,2 1 0,0 1-4,-3 4 0,1 4 6,-3 4-3,-4 5-1,2 4-2,-4 1 3,1 4-3,-5 1 0,5-3 0,-4-1-1,7-2 4,-4-1-3,2-1 0,-2 2 2,1 0-4,-6 0 2,5-3 0,2 0-6,2-4 0,-1-2-2,2-2 2,4-4-9,-1-3 12,3-5-19,0-1-15,0 0-1,0 0-34,0-3-17,0-9 18</inkml:trace>
  <inkml:trace contextRef="#ctx0" brushRef="#br0" timeOffset="464.0264">8220 4107 14,'0'2'15,"1"5"-9,3 1 10,-2 2-9,-2 0 3,3 3 1,3-1-5,-3 4 10,-1 2-6,1 3-4,3 5 9,-1 4-11,-3 1 10,3 0 13,0 0-25,1-2 13,-3-2-13,-1-1 0,3-7 4,-1-5-5,-4-4-1,2-2 0,-2-6 4,3 0-5,-3-2 1,0 0-10,0 0-19,0 0-66</inkml:trace>
  <inkml:trace contextRef="#ctx0" brushRef="#br0" timeOffset="782.0447">8158 4411 57,'0'-2'29,"0"1"-19,9-2 13,7 0 9,-4 3-11,4-3-15,-6 2 5,5 1-11,-5 0 3,-4 0 9,-1 0-12,-5-2 8,3 2-8,-3-1 2,0 0-1,0 1-1,0 0-10,0 0-55</inkml:trace>
  <inkml:trace contextRef="#ctx0" brushRef="#br0" timeOffset="2700.1544">8582 4412 14,'0'-1'53,"0"-1"-27,0 2 4,0 0-16,0 0 8,0 0-10,0-1-4,0 1 11,0 0-7,0-1 2,0-1 15,0 1-25,0-5 8,0 0-7,0-1-3,0 1 0,0 0 0,-3 0-2,-3 2 7,-1 0-4,2 0-3,-4-1 0,4 3 0,-4 0 7,4 2-7,-6 0 0,4 0 0,-7 9-2,2 7 2,-4 5 0,3-1 0,3-1-1,3-2 1,1-2 0,3-2-3,1-2 7,2 0-4,0 1 0,0-3 2,0 0-4,2-2 2,3-3 0,6-1-4,-3-3-7,3 0-5,0 0 6,-1-12-16,4-4 16,-3 0 4,-6 2 6,2 3-3,-3 6 5,-2 3-2,-2 2 0,0 0 1,0 0-2,3 0-12,-1 4 13,3 5 0,8-2 6,-6 0-6,3-2 3,1 0-3,0-2 5,3-1-5,-4 0-14,6-1-46</inkml:trace>
  <inkml:trace contextRef="#ctx0" brushRef="#br0" timeOffset="3457.1977">12055 4259 202,'-4'0'66,"4"0"-45,-5 15-15,-6 13 15,-3 9-17,-4 5 18,-3 5-4,-4-1-13,-1 3 11,-1-5-16,6-4 0,2-8-2,3-11 2,7-6-7,7-10-35,2-5-60,0 0-55</inkml:trace>
  <inkml:trace contextRef="#ctx0" brushRef="#br0" timeOffset="3728.2132">12041 4279 102,'0'0'30,"3"0"-19,2 7 11,1 12 17,1 5-18,2 6 3,-2 5 5,1 2-3,-2 0-17,-1 2 2,0-7 3,-1-2-10,-2-5-4,-2-2 0,0-5 5,0-4-6,0-1 1,-6-5-26,-4 2-32,-1 0-90</inkml:trace>
  <inkml:trace contextRef="#ctx0" brushRef="#br0" timeOffset="3916.224">11933 4592 277,'0'-2'48,"0"2"-5,0-3-43,5-2 1,9-3-3,7 0 2,1-1-10,-3 4-24,0 3-72,-1 2-48</inkml:trace>
  <inkml:trace contextRef="#ctx0" brushRef="#br0" timeOffset="4432.2535">12320 4631 35,'0'0'91,"0"0"-58,0 0-14,0 0-5,0-2 9,0-8-20,2 4 3,-2-1-3,0 1 1,0 3 6,0 0-7,-2 3 13,-3 0 6,-4 0-17,-2 3 0,-1 11-5,-2 6 5,3 1-8,0-4 3,8 0 0,-2-1 0,5-4 4,0-1-5,0-2 1,0-4-3,0-2 0,0-1 3,8-2 0,0 0-3,4 0 2,-1-9-2,-4-5 2,3 2-6,-1 1 3,-2 2 0,-3 2 4,-4 7-1,1 0 4,-1 0-6,4 0 1,-2 0-16,7 3 18,1 2 3,4 3 9,2-3-3,7-1-4,6-2-4,4-1 2,3-1 0,-1 0-6,-14 0-3,-3 0-140</inkml:trace>
  <inkml:trace contextRef="#ctx0" brushRef="#br0" timeOffset="6554.3749">12980 10430 123,'3'-5'23,"3"-1"-1,-1 0 5,2-6-2,2 1-16,-4 2 7,-3-1-14,1 3 11,-3-1 5,0 1-4,0 0 14,0 0-14,0 0-6,-8 1 13,-5 1-20,-1 1-1,-2 4 0,0 0-7,-3 5 5,1 10-5,2 2 7,-3 1-6,5 4 6,1-2 0,8-1 0,1-2 6,3-3-7,1-1 1,0-3-1,0-1-6,10-7 5,3 0 2,1-2 0,2 0-4,0-7 4,-1-6-9,0-1 2,-8 1 1,-2 4 6,0 2 0,-5 6 0,4 1 5,-4 0-2,0 0-3,2 0-10,5 0 9,0 7-3,2 0 4,1-1 4,1-1 0,-1 0-1,6-2-3,-3-3 2,6 0-7,2 0-22,4-2-16,0-8 39,2 0-53,-6-1 35,-4-2 10,1 2 9,-7 0-3,-6 0 9,-3 1-3,-2 4 27,0-1-14,0 4 27,0 1 1,0 2-19,0 0 13,-2 0-31,-7 8 7,2 4-10,-2 4 6,0-3 4,8-1-9,-5-1 3,6-2-4,0-1-1,0-2 0,0-3 0,0-2 6,0-1-10,2 0 4,7 0-9,2-8 5,3-6-4,-2 0 8,2 0 0,-7 5-12,-3 5 10,-2 3 0,-2 1 2,0 0-6,0 0 2,0 0-9,5 0 8,0 7 5,9 3 8,1-1 9,2 2-12,8-1 20,-4-4-24,6-2 0,3-1 5,-4-3-2,-1 0 1,-9 0-5,-5-7-7,-6-4-14,0 2-64,-5 2-67</inkml:trace>
  <inkml:trace contextRef="#ctx0" brushRef="#br0" timeOffset="7993.4572">13374 10296 75,'-5'0'66,"5"0"-17,0 0-17,0 0 0,0 0-22,0 0 6,0 0-9,0 0 3,0 0 13,0 0-23,0 0 13,0 0-4,0-8-6,0 1 4,0-3-7,0-1 0,0 1-2,0-1 7,0 0-5,0 2 0,0 3 4,0 1-6,0 5 2,-9-2 0,4 2 6,-2 0-4,1 0-2,-8 0 2,2 10 1,-8 5-2,-1 3-1,0 1 0,2 3 0,1 0 4,4-1-4,0 2 2,6-3 0,3-2-2,0 0 0,5-4 0,0-1-7,0-3 8,0-3-1,0-1 0,5-2 0,2-3-1,-1-1 1,8 0 0,0-5-5,4-10-8,-3 0 12,1 0-10,-2-1 4,2 1 7,-5-1-7,3 1 7,-3 0-4,-6 6 7,0 4-3,-3 3 0,-2 2 1,0 0 1,0 0-2,0 0 0,0 0-3,0 0 4,0 2-1,0 7 7,0 3-4,0 1 12,0 0-13,0 0 0,0-5-2,0 1 2,4-4-2,1-1 0,0-1-19,1-3-30,-1 2-54,0-1-38</inkml:trace>
  <inkml:trace contextRef="#ctx0" brushRef="#br0" timeOffset="9481.5423">9502 10436 101,'0'0'52,"0"-1"-14,0 1-28,0 0 5,0 0-2,0 0-11,4-2 4,1 2-5,0-1 4,8 1 29,-3-2-21,4 2 7,-1-1-8,1 0-9,2-1 13,3 1-11,-1 0-4,5 0 5,-5 1 0,-2 0-6,-2 0 0,-4 0 4,-3 0-6,2 0 2,-3 0 0,-1-2-1,0 2 5,-1-2-4,-2 2 0,-2-1 4,0 1-3,0 0-1,0 0 0,0 0-2,0 0 2,0 0-10,0 0-29,0-1-55,0 1-43</inkml:trace>
  <inkml:trace contextRef="#ctx0" brushRef="#br0" timeOffset="10453.5978">9585 10571 24,'0'-2'50,"0"1"-47,6-2 15,4 1 6,1 2-23,3 0 7,-3 0 1,1 0-8,2 0 0,-5 0 5,2 0-6,-6 0 0,-3 2 5,1 2-5,-3 0 0,0 2-4,0 1 2,0 1-6,0 2 8,-10 0-9,-1 0 7,0-3 2,-1 0 0,0-4 2,6 3 11,-3-4-13,4 0 13,3-1-8,2-1-4,0 0 9,0 0-10,0 0 0,0 0-6,0 0 3,0 0 1,0 0 1,6 0 1,4 0-2,1 0 2,3 0 0,-2 2-5,-1-1 7,0-1-2,-1 3 0,-1 1 1,-2 1-4,-2 2 2,1-3-1,-3 1-2,3 3 4,-3-2 0,-3 1 0,2-1 0,-2-2-2,0 0 4,0 1 8,0 2 19,0-1-15,0 1 0,-9 0-1,2-2-9,2 2 9,-6-1 2,2 0-5,2-2 9,2-2-8,-6 0 3,2-1-1,2-1-12,-2 0 13,1 0-9,2 0-2,1 0 1,3 0-1,2 0-3,-3 0 0,1 0-15,-2 0 2,-1 0-46,3 0-53</inkml:trace>
  <inkml:trace contextRef="#ctx0" brushRef="#br0" timeOffset="11653.6665">9652 10107 13,'0'0'49,"0"0"-16,0 0 0,0 0-20,0 0-3,0 0 1,0 0-11,0 0 7,0 0-6,0 8 2,0 2 12,0 4-12,0 4 4,4 0 4,1 5-11,-5 1 12,0-2-9,0 1-2,0-3 5,0-3-6,0-4 0,0-5 0,2-3 4,-2-5-4,0 0 0,0 0 0,0 0-4,0 0 4,0 0 0,0 0-2,0 0-5,0 0 5,0 0-15,5 0-97</inkml:trace>
  <inkml:trace contextRef="#ctx0" brushRef="#br0" timeOffset="15935.9115">10022 10273 93,'0'0'31,"0"0"-8,0 0-18,0 0 6,0 0 3,0 0-12,0 0 15,0 0 4,0 0 4,0 0-2,0 0-13,0 0-1,0 0 2,0 0-3,0 0-8,0 0 0,0 0 2,0 0-3,0 0 1,0 0 0,0 0-2,0 0 8,0 0-6,0 0 4,0 0-4,0 0 7,-2 0-7,-1 5 0,-2 7 0,-2 3 5,-4 1-5,2-1 0,-2 0 0,3 0-2,1-1 2,-2 0 0,-2-3-3,6 2 6,-2-2-3,-2 3 0,2 0 0,-2 3-2,2-1 2,-2-3 0,4-1-2,1-4 4,2-3-2,-1-1 0,3-1 2,0-2-4,0-1 2,0 2 0,0-2-2,0 0 3,0 0-1,0 0 0,0 0 1,0 0-3,0 0 2,0 0 0,0 0-5,0 0 3,0 0 2,0 0 0,0 0-6,0 0 4,0 0-7,0 0 7,0 0-3,0 0-1,0 0 6,0 0 0,0 0 0,0 0-6,0 0 6,0 0 0,0 0-4,0 0 3,0 0 1,0 0 0,0 0 1,0 0-3,0 0 2,0 0 0,0 0-1,0 0 3,0 0-2,0 0 0,0 0 4,0 0-7,0 0 3,0 0 0,0 0-3,0 0 4,0 0-3,0 0 2,0 0-18,0 0-10,0 0-33,0 0-63</inkml:trace>
  <inkml:trace contextRef="#ctx0" brushRef="#br0" timeOffset="20204.1554">10015 10278 7,'0'0'26,"0"-3"-17,0 2 17,0 0-2,0-1-4,0 2 9,0 0-10,0 0 7,0-1 3,0 1-16,0 0 14,0 0-13,0 0-9,0 0 13,0 0-18,0 0 9,0 0-2,0 0-3,0 0-3,0 0-1,0 0-3,0 0-2,0 1 1,0 6 4,2 5 4,7-1 0,-2 3 3,-2 1-7,4 2 2,0 0-1,-4 2 0,-3 1-1,3 1 0,-1-2 6,-3 1-6,5-2 0,-3 1 0,-3-2-2,2-5 2,2 1 0,-4-2 0,1-1 4,-1 0-4,4-3 0,-4 0 0,0-1-4,2-3 4,-2 0 0,0-2-1,0-1-10,0 0 5,0 0-20,0 0-31,0 0-26</inkml:trace>
  <inkml:trace contextRef="#ctx0" brushRef="#br0" timeOffset="20505.1728">10005 10492 24,'0'-2'83,"0"1"-33,0 1-26,0-2-3,0 2-18,0-1 3,1-2 1,10-1-5,0 3 0,-1-4 3,2 4-1,-6-1-8,1 1-1,2 1-60,1 0-70</inkml:trace>
  <inkml:trace contextRef="#ctx0" brushRef="#br0" timeOffset="20953.1985">10275 10339 71,'0'0'69,"0"0"-10,0 0-30,0 0-7,-3 4-19,-3 11 1,-1 5-3,-2 3 1,-1-1-2,3-2 8,-4 2-7,0 0 7,3-4-8,-1-2 5,7-4-7,-2-4 2,-1-3-13,5 0-37,0-3-47</inkml:trace>
  <inkml:trace contextRef="#ctx0" brushRef="#br0" timeOffset="21426.2255">10300 10290 39,'0'-3'57,"0"-2"-9,2 3-17,-2 2-17,0 0 1,0 0-11,0 0-2,0 0 8,0 0-10,3 0 0,3 0 11,-1 0-9,0 1 7,0 3-4,1 1-2,-1 3 19,0 4-17,2 0-4,2 2 12,0 3-10,-4 1 1,3 4 1,0-2-3,-2 3 3,-1-1-5,0 1 1,1-1 0,-1-2 4,-3-1-5,3-3 0,-1 1 2,-4-3-2,0-6 0,1-4 0,-1-1-1,4-3 3,-4 0-2,0 0 0,0 0-7,0 0-2,0 0-39,-4 0-22,-3 0-55</inkml:trace>
  <inkml:trace contextRef="#ctx0" brushRef="#br0" timeOffset="21637.2376">10305 10517 128,'0'0'66,"0"0"-36,0-2-19,0-1-11,7-2 0,7-1 6,2-1-3,0 2-6,-5-1-23,-2 6-71</inkml:trace>
  <inkml:trace contextRef="#ctx0" brushRef="#br0" timeOffset="22409.2817">9564 11380 77,'0'-1'22,"11"-3"11,8-2 0,4-1 6,4-1-10,1 0-11,-2 0-2,1 4 1,0 2-3,-6 2-8,-2 0 0,-1 0-3,-4 0-3,-5 0 2,-4 0-2,-3 0 0,2 0-2,-4 0 2,0 0-35,1 0-98</inkml:trace>
  <inkml:trace contextRef="#ctx0" brushRef="#br0" timeOffset="23007.3158">9644 11444 140,'0'0'22,"0"0"-16,8 0 4,8 0-7,4-4 1,-4 1 0,0 0-4,-6 3 2,-4 0-2,-3 0-2,-3 0-3,0 0-17,0 7 22,0 6-3,-7 1 1,-4-2-2,1 1-9,-1-5 9,1-3-5,3-2 18,1-2-4,3-1 0,3 0 4,0 0-9,0 0-8,0 0-9,0 0 17,5 0-4,6 1 4,-1 2 1,6-1-1,-2-1 3,2 1-3,0-1 0,-2 2 2,-1 0-1,-8 1-1,0 0 0,-1-1 0,-4 1 8,0 1 3,0-2 12,0 5 17,-4 0-27,-3 0 10,-2 2-13,-1 0-10,-1 0 7,-1-3-7,-2 1 0,-2-3-3,2-2-6,-4-1-23,4-1-42</inkml:trace>
  <inkml:trace contextRef="#ctx0" brushRef="#br0" timeOffset="23515.345">9688 11104 25,'2'0'20,"1"0"-15,4 0 31,4 0-22,3 0 9,-3 0-19,-1 0-1,1 0-1,-6 0-2,0 3 0,-5 2 0,0 4-4,0 5 4,-5 3 0,-7 3 5,-2-5-10,3-1 5,0-4 0,1-3 9,4-2-6,1-2 7,2 0 13,3-3-4,0 0-1,0 0-7,0 0-7,0 0-4,8 1 6,3 1-6,5-2 0,0 0-3,3 0-31,3 1-94</inkml:trace>
  <inkml:trace contextRef="#ctx0" brushRef="#br0" timeOffset="23915.3679">10063 11204 189,'0'0'65,"0"0"-21,-2 0-38,2 8-4,-9 10 1,0 10 3,-1 1-6,-6 3 4,4 0-4,-8 0 16,4-5-16,2-3 2,3-5-5,6-5 2,3-6-23,-1-7-52,3-1-78</inkml:trace>
  <inkml:trace contextRef="#ctx0" brushRef="#br0" timeOffset="24224.3856">10105 11152 66,'0'0'46,"0"0"-14,4 0-10,-2 0-19,1 8 14,2 5 5,1 1-21,-1 3 17,0 4-11,4 3-3,-2 2 20,-1-3-22,-1 1 8,0 2-2,1-3-6,-3-3 9,2-1-11,-3-4 0,-2-2 0,0-2 2,0-2-4,0 2-26,0 3-55,-7 2-76</inkml:trace>
  <inkml:trace contextRef="#ctx0" brushRef="#br0" timeOffset="24465.3991">10073 11368 203,'0'-2'32,"0"-2"-24,9 0 7,4-2-2,3 2-12,-2 0 2,-5 2-1,-2 1-4,-2 1-17,0 0-48,1 0-51</inkml:trace>
  <inkml:trace contextRef="#ctx0" brushRef="#br0" timeOffset="25093.4353">10484 11393 30,'0'-2'59,"3"-4"-34,-3 0-15,0-1-10,0 0 0,0-2-3,0 1 7,0-1-4,0 1 13,-8 1-4,0 1 23,3 2-21,0 1 6,0 2 19,-1 1-30,-1 0 9,0 0-14,-2 12 6,-1 5-10,3 5 3,-4-2 0,6 0 3,-4-3 0,7 0-3,-1-3 0,3-1 2,0-2-2,0-4 0,0-1 0,10-5-8,1-1 6,3 0-8,-2 0-3,4-14-24,2-2 9,-8-1-4,1 1-6,-4 6 37,-3 0-3,-3 6 4,3 2 8,-4 2 5,0 0 5,0 0-17,2 0 0,1 0 10,3 2-8,4 1 6,-1 1-6,3-1 3,3-3-6,2 0 0,5 0-5,6 0-5,-2-9-70</inkml:trace>
  <inkml:trace contextRef="#ctx0" brushRef="#br0" timeOffset="35316.0199">6362 10780 28,'0'-2'17,"0"0"-8,0 2 1,0-1-6,0 1-4,0-1 1,0 1-1,0-1 12,0 1 6,0-2 3,0 2 8,0-3-23,0 0 9,0-2-6,0-2-7,0-2 0,0-1-2,0 2 0,0 2 1,-1 0 7,-3-1-8,-3 0 3,-2 0-3,0 3 8,2 0-8,-3-1 0,-1 3 0,0 0 4,-3 1-4,2 1 0,-2 0 4,0 0 1,-2 12-5,0 8 0,0 1-4,-5 4 8,1 0-4,4-3 0,0 2 1,6-2 2,4-3-3,1-2 0,5 0-3,0-2 3,0-3-3,0-2 1,2-2 2,7-1-4,1-5 4,4-2 0,-1 0-1,6-4-17,-3-12 4,5-5 1,-1-2-15,-4 2 19,-4 3-8,-3 2 17,0 6-1,-7 3 8,3 6 3,-5 1 16,0 0-4,0 0-3,0 0-19,3 10 0,-3 4 4,2 0 4,4 0-7,2-1-1,-2-3 1,-1 0-3,6-5 2,-4-1-24,7-2-28,0-2-34</inkml:trace>
  <inkml:trace contextRef="#ctx0" brushRef="#br0" timeOffset="35886.0526">6605 10768 41,'5'-13'27,"0"2"-14,1 0 1,-6 2-13,0-1 15,0 3-1,0 1-2,0 2 22,0 3-25,0 1 19,0 0 12,-11 0-39,0 15 5,-5 5-7,-1 6 0,1-1 6,3 1-6,-1 2 0,7-4-2,2-2 5,0-5-3,1-1 0,4-5 0,0-2-3,0-4 0,0-2-4,4-2 5,3-1-20,7 0 19,-4-8-8,6-8 3,-5-1 6,3 2-10,-3 2 8,-6 3 1,2 6-2,-3 1 5,-3 2 0,3 1 3,-2 0-3,1 0 5,3 0-1,-1 7 9,6 5-8,-1 1 30,4-1-24,-1-5-11,1 3 7,-4-5-7,3 0 1,-3-4 4,3-1 1,-3 0-12,1 0-9,1-7-46,3 1 2</inkml:trace>
  <inkml:trace contextRef="#ctx0" brushRef="#br0" timeOffset="39082.2352">6782 16207 66,'0'2'33,"0"-2"-14,0 0 2,0 0-4,0 0 4,0 0-20,0 0 9,1 0 5,-1 0-4,0 0 0,0 0-11,0 0 4,0 0 7,0 0-8,0 0 3,0 0 0,0 0 4,0 0-4,0 3-6,-1 0 0,-3 0-2,-3-1 7,2 1-5,-1-1 0,1-2 2,0 0 5,-1 0-1,1 0 8,0 0 5,1 0-17,1 0 11,3 0-4,0 0-2,0 0 1,0 0-8,0 0 0,0 0-6,0 0 3,0 0 1,7 0 2,9 0 0,5 0 0,2-2 0,7-2 0,0 0 0,-2 0 5,1-1-5,-1 3 0,-3-2 2,0 1 0,-4-2-2,-5 4 0,-4 0-4,-3-1 10,-4 2-6,-1 0 0,-2-1-7,1 1-19,-3 0-58,5 0-70</inkml:trace>
  <inkml:trace contextRef="#ctx0" brushRef="#br0" timeOffset="49445.8281">6955 16473 19,'5'-4'17,"1"3"-6,-3-1 11,1 1-9,-3 1 6,3-2-2,-4 2-10,2 0 7,1 0-8,-1 0-5,2-1 11,-3 1-12,8 0 7,-2 0 1,4 0 11,-1 0-1,1 0-14,3 0-2,-3 0 7,-1 0-9,-1 4 10,-2-1-3,-1 1-5,-1-2 2,-1 0-4,-3 0 1,-1 0 0,4 0 0,-4 1-1,2-1 2,-2 3 2,0 1-3,0-1-1,0 2 4,0 4-5,0-2 1,0 2 0,0 2-1,0-1 5,0-3-4,0-2 0,-2 0 0,-3 0-4,1-2 5,2 1-1,-3 2 0,0-1 3,1-2-2,-3 1-1,2 0 2,-1-2 18,-2 1-19,-3 0-1,2-3 4,-2-1 2,1 3-5,-3-3-1,5 0 0,1-1-1,-2 0 1,2 2 0,-2-2 0,0 0-4,7 0 4,-7 0-27,8 0-57,-3 0-20</inkml:trace>
  <inkml:trace contextRef="#ctx0" brushRef="#br0" timeOffset="50285.8762">6937 15958 39,'0'-2'30,"0"1"-12,0 1 4,0 0-14,0 0-6,0 0 0,0-1 1,0 1-1,0-2-2,0 2 1,0 0 0,0-2-1,0 1 0,0-1 4,0-1-3,0 2 2,0-1-3,0 2 0,0 0-3,0 0 3,0 0 0,0 0-1,0 0 3,0 0-3,0 0 1,0 0 0,0 0-1,0 0 3,0 0-2,0 0 10,0 0-4,0 0 13,0 0-5,0 0-9,0 0 5,0 0-10,0 4 0,6 10 9,-1 5-7,0-1 10,-3 1-6,1 0-5,3-1 8,-4 2-6,-2-1-3,0 1 0,3-1-3,-3 2-13,0 0-35,4-2-11,-4-1-15</inkml:trace>
  <inkml:trace contextRef="#ctx0" brushRef="#br0" timeOffset="51021.9183">6939 16340 6,'0'0'68,"0"0"-30,0 0-23,0 0 1,0 0-16,0 0 2,0 0 0,0 0-2,0-4 11,0 2 16,9 0-13,-2 0 11,2 1-7,1 1-7,1 0 8,0 0-19,-1 0 4,1 0-3,-1 0 4,-1 0-3,-3 0-2,2 0 0,-2 0 3,-4 0-2,1 0 1,2 4 0,-5-1 3,2 1-3,3-1-2,-5 1 3,4-1-4,-4 2 1,0-3 0,0 3 0,0 0 3,0 5-1,0 1-2,-5 1 0,-6 0 2,0 0-1,3-2-1,-3-1 0,2-1 3,4-4-6,0-3 3,-1 0-24,4 1 6,-1 0-46,3 2-45</inkml:trace>
  <inkml:trace contextRef="#ctx0" brushRef="#br0" timeOffset="53421.0555">7850 16266 118,'0'-2'16,"0"2"15,0 0-14,0-1-14,2-1 1,1 0-3,-3 0-1,0-3 8,2 2 1,-2-3 25,0-3-13,0 0-14,0-3 6,0 0-12,0 1 3,-5 2-3,-1 2 3,-1 1-1,-1 2-3,2 2 4,-3 2 1,4 0-3,-2 0 2,-2 2-1,4 8 1,-6 4-3,4 2-1,-2 5 0,-1 1-2,1 1 2,2 1 0,3-1 0,-1-4 3,5 0-5,0-4 2,0-4 0,0-1-5,0-2 5,0-2-1,5-2 0,1 1-3,2-5 2,-1 0 2,6 0-13,-3-5-7,3-10 5,-3-4 15,-1-4-1,-2 4 1,-1 3-2,-3 3 2,-1 3 0,-2 4 0,0 2 0,0 3 0,4 1 0,-4 0-5,0 0 2,0 0-8,1 1 11,3 8 11,5 2-8,-2 0 0,3-1-1,1-1 1,0-1-2,3-1-1,-2-4-3,2 1-1,-3-4-44,3 0-71</inkml:trace>
  <inkml:trace contextRef="#ctx0" brushRef="#br0" timeOffset="76039.3492">7473 16275 57,'0'2'28,"-5"-2"-13,5 0 12,0 0 6,0 0-23,0 0-8,0 0 12,0 0-11,0-3 13,0 3 4,0 0 0,0-1 9,0 0-19,0-1 1,0 1 4,0-4-13,0 4 4,0-2-2,0 0-3,0-2 9,-2-3-8,-3-2 1,0-1 1,-4-1 1,0 1-5,4-1 0,-3 4 2,0-2-10,-5 2 6,3 4-3,-1 3 5,0 1-10,3 0 10,-1 0 1,3 0 1,-4 0-4,4 8 2,-6 9 0,1 3-3,3 4 3,-3 2 0,2 1 0,4-1 0,3 1-5,2-4 5,0-1 0,0-5-4,0-3 4,0-3 0,2-4 0,3-2-4,4-5 0,2 0-4,-1 0-19,1-2-5,5-10-11,0-8 34,1 2-8,-6-4-2,0 2 15,-4 3 2,2 4 2,-8 4 3,-1 4-1,4 2 5,-4 1 0,0 2-1,2 0 14,-2 0-20,0 0-8,5 5 0,4 3 8,-2 3 11,5 4 1,1 3-6,-3-4 7,4-3-10,-1-4-1,1-3-1,0-2-1,-2-1-30,-1 2-14,0 3-70</inkml:trace>
  <inkml:trace contextRef="#ctx0" brushRef="#br0" timeOffset="76963.4019">6937 17277 57,'0'0'44,"0"0"4,0 0-14,0 0 3,0 0-16,-3 0-5,3 0 4,0-1-12,0-2 6,0 2 0,0-1-7,0 2 7,0 0-10,0 0-3,0 0 6,0 0-4,0 0-3,0-1 0,0-1-8,0-2 4,5 2 0,9-3 4,2 3 12,0 0-10,3 1 6,-1-1-6,2 2 0,1 0 3,0 0-5,-5 0 0,0-1 3,-2 0-1,-3-3-2,-2 2 0,-2-1-21,-4 3-16,4 0-70,2 3-45</inkml:trace>
  <inkml:trace contextRef="#ctx0" brushRef="#br0" timeOffset="77561.4361">6978 17453 60,'0'0'73,"0"0"-73,0 0-5,0 0-4,16-2 2,0-1 7,1 2 0,3-3-1,-6 4 2,2 0-2,-9 0-3,2 0-8,-7 0 7,-2 10-8,0 0-2,0 0 15,0-1-6,-2-1 6,-7-3 4,2-4-2,-2 1 21,2-2-7,2 0-8,5 0 7,0 0-12,0 0-3,0 0-2,0 0-19,0 0 3,5 0 12,6 0 3,1 0 2,2 0 1,4 4-1,5-1-1,-2 2 4,-3 2-2,-4-1 0,-7 0 0,-2-2 10,-1 0-7,-4 0 11,0-1 18,0 2 3,0 4 8,-4-5-30,-6 4-1,-6 1 8,0 0 5,-2 1-23,-1-2-2,-1 1-3,3-2-1,-3 2-68,8 0-51</inkml:trace>
  <inkml:trace contextRef="#ctx0" brushRef="#br0" timeOffset="78095.4666">7010 16973 67,'0'-3'8,"10"3"7,6 0 13,-2 0-8,2 0-19,-3 0 3,1 0-4,-3 0-3,-10 3 3,5 2 0,-6 7 10,0 4 12,-7 8-13,-9 5-4,0-4-5,2-5 2,-1-7 4,8-8-2,-2-1 12,9-4 5,-1 0 1,1 0-8,0 0-11,0 0-3,0-1-2,0-1-9,12 2 11,8-1 0,1-2-7,5 2-74,4 0-59</inkml:trace>
  <inkml:trace contextRef="#ctx0" brushRef="#br0" timeOffset="78418.4853">7431 17086 127,'-4'-6'110,"4"5"-70,0 1-8,0 0-9,-5 4-18,0 14 5,-6 10-10,0 12 2,1 2 10,-1 1-5,-5-6-4,2-3-3,3-4 5,4-8-10,2-7 5,5-14-45,0-1-46,0 0-105</inkml:trace>
  <inkml:trace contextRef="#ctx0" brushRef="#br0" timeOffset="78672.4997">7427 16995 5,'0'-2'166,"0"2"-128,0 0-19,4 0-16,1 0-3,6 9 0,3 12 45,4 8-6,3 7-24,-2-1 4,1 1-15,-8-4 6,-1-3-2,-2-2-7,-2-5 5,-7-3-6,3-3-2,-3-2 1,0-2-40,0 1-37,-5 5-101</inkml:trace>
  <inkml:trace contextRef="#ctx0" brushRef="#br0" timeOffset="78836.5092">7420 17237 189,'0'-6'106,"0"2"-79,0 2-27,0-1-3,13-1-4,4-3 6,6 0-19,-2 4-122</inkml:trace>
  <inkml:trace contextRef="#ctx0" brushRef="#br0" timeOffset="79339.538">7862 17227 212,'0'-8'28,"0"3"2,0 2-24,0 0-6,0-1 0,0-1 11,0 0-10,0-1 1,-7 1 10,-2 2-11,2 2 13,-5-3-14,1 4 8,-1 0 12,1 8-20,-5 13 3,6 9-6,1 3 4,5 0-2,4-6 1,0-9-1,0-9-3,0-4 2,0-2-2,4-2 1,1-1-11,1 0-25,-1-2 15,6-12 21,-6-2 2,0 2-1,0-1 2,-5 9-3,0 1 6,4 4-4,-2 1 1,1 0-13,4 0 13,8 0 6,4 0 1,-1 6 20,6-2-3,-1-4-13,8 0-4,-1 0-6,1-3 5,1-9-6,-2-6-3,-3 0-40,-2 3-85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1023" units="cm"/>
        </inkml:traceFormat>
        <inkml:channelProperties>
          <inkml:channelProperty channel="X" name="resolution" value="1516.99072" units="1/cm"/>
          <inkml:channelProperty channel="Y" name="resolution" value="2427.18506" units="1/cm"/>
          <inkml:channelProperty channel="F" name="resolution" value="2.84167" units="1/cm"/>
        </inkml:channelProperties>
      </inkml:inkSource>
      <inkml:timestamp xml:id="ts0" timeString="2015-04-09T02:30:48.69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9438 11025 92,'-5'-3'73,"0"2"0,1 1-58,4 0-8,0 0 9,0 0-15,0 0 5,0 0 9,0 0-12,0 0 7,0 0 3,0 0-7,0 0 10,0 0-13,0 0 2,0 0 4,0 0-5,0 0-4,0 0 0,0 0 2,0 0-3,0 0 1,0 0 0,0 0-1,0 0 1,0 0 0,0 0 0,0-2-6,4 2 5,6-1 1,1 0 0,5-1 0,-4-1 3,4-1-3,2 4 0,-6-3 1,4 2-2,-5-2 1,0 1 0,-3 2 0,1 0 2,2 0-2,-4-1 0,-2 1 4,1-1-6,-1 0 2,0-1 0,4 0-2,-2-1 6,-2 2-4,1 1 0,-3-1-10,2-1 4,-1 1-12,1 1-2,1-2 9,-5 2-18,3 0 1,-2-1-3,-2-1-15,0 1-5,0-1-26</inkml:trace>
  <inkml:trace contextRef="#ctx0" brushRef="#br0" timeOffset="710.0404">9502 11121 43,'0'2'2,"0"-2"-2,11 2 5,3-1-4,-2 2 4,2 1-5,2-1 0,-5 2-2,-6 0 4,-1 2-2,-4 2 0,0 1 0,0 2 1,-9 2-1,-2 0-9,-3-1 5,2-3 8,-2-3-4,1-3 4,8-1 11,0-3 7,1 0-3,-1 0-6,5 0-2,0 0-11,0 0-2,0 0-7,0 0 2,5 0 6,6 1 1,3 2 0,-2 2 1,8 2 2,-4 0-3,3 1 0,-1 1 1,-4 0-5,-3 3 4,-4-3 0,-2 1-2,-5-1 4,0-1 7,0 2 15,0 0 4,-12 2 4,-3-3-15,0 1-16,2-2 17,-1-3-18,-5-1 2,6-4-2,-3 0-42,6-9-48</inkml:trace>
  <inkml:trace contextRef="#ctx0" brushRef="#br0" timeOffset="1055.0601">9656 10689 85,'0'8'20,"0"5"-5,0 5 17,0 4-3,0-1-24,0-1 7,0-1-12,0 0 0,0-1 4,-4-3-4,1-4-31,-2-6-76</inkml:trace>
  <inkml:trace contextRef="#ctx0" brushRef="#br0" timeOffset="1384.0791">9916 10812 89,'0'0'62,"-3"0"-44,3 5-2,-2 14-3,-4 10 14,-4 7-1,-4 5-17,-2 5 13,-4-3-15,3 1 2,-3-5 1,4-7-10,0-4 0,6-8 0,1-9-4,4-6-19,5-5-56,0-5-95</inkml:trace>
  <inkml:trace contextRef="#ctx0" brushRef="#br0" timeOffset="1625.0927">9905 10881 36,'0'15'24,"0"4"4,6 6 12,-4 3 5,3 2-20,0 0 1,0 0-13,4-1-9,-3-2 6,-1-5-8,-3-4-2,1 0 0,-3-4-2,0-6-11,0-3-60,0-3-64</inkml:trace>
  <inkml:trace contextRef="#ctx0" brushRef="#br0" timeOffset="1799.1029">9813 11107 151,'-3'0'97,"3"0"-81,0 0-16,3 0-9,12-3 8,8-4-4,7-3-43,2-3-66</inkml:trace>
  <inkml:trace contextRef="#ctx0" brushRef="#br0" timeOffset="2043.1168">10116 10926 111,'0'9'26,"-2"5"-17,-3 10-6,-4 5 16,2 2 7,-4 0-22,1-4 15,1-3-15,2-3-1,-2-7-2,4-4-1,-1-6-5,3-4-50,3 0-43</inkml:trace>
  <inkml:trace contextRef="#ctx0" brushRef="#br0" timeOffset="2292.1311">10155 10860 33,'2'9'3,"3"4"25,-2 7-7,5 3-13,0 1 24,-1 5 0,4 1-4,1-1-5,-1 2-19,1-2 11,3-3-11,-8-5-4,3-1 3,-4-5-2,-6-2-2,0-7-30,0-1-40,0-3-47</inkml:trace>
  <inkml:trace contextRef="#ctx0" brushRef="#br0" timeOffset="2473.1414">10134 11132 250,'0'0'37,"0"0"-26,0 0-11,7-3-10,9-3 6,3-2 2,4-2-81,-3 2-62</inkml:trace>
  <inkml:trace contextRef="#ctx0" brushRef="#br0" timeOffset="3111.1779">9522 11946 88,'-4'0'78,"2"0"-41,2 0 11,0 0-42,0 0 1,0 0-7,0 0-4,13 0 4,3 0 7,0 0 15,7 0 8,0 0-30,1 0 15,1 0-10,2-3-3,-4-1 4,-4 2-6,0 0-3,-3-1-18,-3 0-59,-3 0-55</inkml:trace>
  <inkml:trace contextRef="#ctx0" brushRef="#br0" timeOffset="3603.2061">9615 12071 111,'0'0'27,"0"0"-27,6 0 0,10 0 2,3 0-2,-3 0 0,0 0 1,-11 0-1,-3 2-7,-2 3-6,0 4 13,-2 1 5,-12 3-5,3-1 2,-1 0-3,5-4 1,0-1-1,2-2 0,5-2-15,0 0 0,0-1 0,0 0 6,0 0 5,7 1-3,5 0 8,0 0-2,3 1 6,-5-1-4,6 1 1,-4 3 2,-1-1 1,-2 1 0,-4-1 4,-5 2 21,0 0-1,0 1 14,0 1 1,-10 3-21,-5-1-11,3 2-11,-4-3 0,2-2 0,-2-5-1,0-4-24,2 0-54,-2-10-44</inkml:trace>
  <inkml:trace contextRef="#ctx0" brushRef="#br0" timeOffset="3989.2281">9677 11694 156,'0'0'9,"6"0"-9,1 0 0,3 0 4,6 4-3,0 3 0,-4 2 9,-1-2-9,-9 1 1,-2 4-1,0 4 5,0 5 20,-13 3-19,-4 0-6,4-4 9,-1-6-5,7-3-1,4-6 6,3-5-7,0 0 9,0 0-12,0 0-1,0 0 0,0 0-2,8 0 3,5 0 5,6 0-5,6 0-9,3-6-70,8-3 4</inkml:trace>
  <inkml:trace contextRef="#ctx0" brushRef="#br0" timeOffset="4233.2421">10061 11764 212,'0'0'42,"0"0"-6,-5 16-36,-1 9 7,-6 11-10,-4 6 3,0 1 0,-1-3 4,-6-3-1,7-8-2,-2-3-1,4-9 3,7-9-9,-2-8-25,9 0-69,0-17-68</inkml:trace>
  <inkml:trace contextRef="#ctx0" brushRef="#br0" timeOffset="4469.2556">10056 11709 86,'5'3'7,"0"14"13,2 5 30,2 9-2,-3 1-17,1 1-9,-2 4-12,4-2 14,-2-1-13,-2-4-5,1-3-1,-6-5 0,0 0-5,0-5 0,0-3-6,0-5-24,-2-3-56,-9-6-89</inkml:trace>
  <inkml:trace contextRef="#ctx0" brushRef="#br0" timeOffset="4622.2643">9994 11989 190,'0'0'80,"0"0"-27,0 0-53,0 0-4,0-6-2,18-1-2,6-4-12,3-1-62,-1 2-10</inkml:trace>
  <inkml:trace contextRef="#ctx0" brushRef="#br0" timeOffset="5007.2864">10367 11932 5,'0'0'108,"0"-2"-26,0 2-34,0 0-24,0 0-7,-7 0-4,0 7-2,-7 12-8,1 4-6,-1 2 5,4-1-2,3-6 0,3-3 1,4-4-3,0-5 2,0-2-4,0-4 2,0 0-6,4 0 0,6-2 4,3-13-24,1-6 28,2 1-2,0 0-8,-6 5 10,-1 8-8,-4 1 6,-5 6 2,2 0-11,2 0-2,3 7 7,3 4 6,5-1 12,-3-2-10,6-2 2,3-3-4,2-3 2,2 0-7,1 0-6,-1-16-97</inkml:trace>
  <inkml:trace contextRef="#ctx0" brushRef="#br0" timeOffset="6117.3499">4450 15982 172,'7'-4'72,"-3"4"-63,-4 0-9,0 0 18,0 2 19,0 13-35,0 5 10,-6 9-12,-4 6 0,-3 6-2,-2 4 4,-1 5-2,0 4 4,0-3 0,0-5-3,7-13-1,4-14-7,3-9-1,2-10-61,0 0-53,0-9-3</inkml:trace>
  <inkml:trace contextRef="#ctx0" brushRef="#br0" timeOffset="6351.3632">4463 15968 33,'8'0'12,"-1"0"4,4 2 5,5 16-9,2 3 32,-1 6-12,3 2-12,-2 1-3,1 4-14,-3 1 7,-5 1 3,3 0-11,-9-2 6,0-6-8,-5-4-5,0-6-18,0-9-52,0-6-43</inkml:trace>
  <inkml:trace contextRef="#ctx0" brushRef="#br0" timeOffset="6499.3717">4523 16229 179,'0'-3'46,"0"0"-46,0-1-1,1-6-20,15-5-9,11-7 1,-1 0-53</inkml:trace>
  <inkml:trace contextRef="#ctx0" brushRef="#br0" timeOffset="6903.3948">4783 16107 22,'0'0'35,"0"0"2,0 0 6,0 0-15,0 0-22,-6 4 27,-2 7-32,0 5 5,1 6-7,2-1 1,5 0 0,0-4 0,0-5-1,0-2 1,0-7-4,4-1-7,1-2 1,0 0-12,4-6 1,-2-11 10,2-2 6,2-3 5,-4 5 0,-4 4-2,3 6 2,-5 5-4,3 2 2,-4 0 2,5 0-24,2 2 24,7 10 2,6-2-2,6-2 0,1-3 0,3-5 0,-2 0 0,1-8-57</inkml:trace>
  <inkml:trace contextRef="#ctx0" brushRef="#br0" timeOffset="9433.5395">8443 10958 181,'-6'0'47,"3"0"-11,3 0-13,0 0 0,0 0-18,0 0-5,0 0 4,0 0 0,3 0-1,10 2 6,-3 0-4,4 1 9,2-1-5,-2-1-9,-1 0 6,-3 1-3,1-2-3,-2 2 0,2-2 4,-6 0-8,5 0-3,-4 0-25,-1 0 10,0 0-58,1 1-33</inkml:trace>
  <inkml:trace contextRef="#ctx0" brushRef="#br0" timeOffset="9754.5577">8434 11283 76,'0'3'25,"0"-2"-19,0 1-2,10 1 3,6 1 11,7-1-15,0 1 9,4-2-5,1 0-6,-5-2 6,2 2-7,-7-1 0,-1-1 4,-6 1-3,-6-1 0,0 0-1,-3 0-16,-2 0-41</inkml:trace>
  <inkml:trace contextRef="#ctx0" brushRef="#br0" timeOffset="10390.5943">8418 11094 10,'0'13'1,"0"5"24,0 7-10,0 5 7,-2 7 7,2 2-6,-4 3 2,-1 2 0,3 1 2,-6-4 2,6-5-16,-5-7-4,5-5 0,-2-5-9,4-6 8,-1-1-3,1-5-4,0-4 6,0-2-6,0 0-1,0-1 0,0 0 4,0 0-5,0 0 1,0 0 0,0 0 0,0 0 1,0 0-1,0 0 0,0 0 3,0 0-6,0 0 3,0 0-3,0 0-1,0 0 4,0 0-1,0 0 1,0 0-5,0 0 2,0 0 2,0 0-1,0 0-2,0 0 3,0 0 1,0 0-2,0 0-4,0 0 5,0 0-4,0 0-7,0-4-2,0-3-40,0-4-26</inkml:trace>
  <inkml:trace contextRef="#ctx0" brushRef="#br0" timeOffset="14319.819">5858 16767 19,'2'-2'30,"-2"2"-22,0 0 16,0 0 1,0 0-11,0-2-1,0 2-6,0-1 2,0 0 5,0-1-8,0 2 8,0-3 4,0-1-4,0-4 8,0-2-16,0 0-4,-11 1 8,-1 0-9,-4 2 0,-3 3-1,-3 2-6,1 1 6,2 1 0,1 0 2,-5 0-4,5 10 2,2 4 0,-3 0 0,7 1 3,-1 1-7,3-2 4,4-3 0,1-1-3,3-4 3,2 4 0,0-2-2,0 1-3,0 0 2,13 1 0,1-1-6,2-1 9,0-1-10,-1 2 3,7-3 2,1 2 1,-2-1 3,0 0 1,2 2 0,0 0-2,-5 2 4,1 1-2,-1 1 0,-4 1-8,0-3 1,-3 2 5,-4-2 2,2-3-2,-7 1 4,-2-2-2,0 1 3,0 0-2,0 2 17,-6 2-11,-6 1 1,-4 1 5,0-3-11,-3-1 0,-3-1 11,1-5 0,-4 1 7,1-5-13,6 0-3,-3 0-4,1 0-2,4-8 2,0-4-3,2 4 3,4-2-2,3 3 0,-2 2-4,3 1-2,6-1-21,0-4-51,0-4-37</inkml:trace>
  <inkml:trace contextRef="#ctx0" brushRef="#br0" timeOffset="20065.1476">14314 4342 127,'0'0'63,"0"0"-42,0 0-5,0 0-8,0 0-1,0 0-7,0 0 0,0 0 0,0 0-1,0 0 3,0 0 2,0 1 2,0 5-3,0 8 5,0 8-8,-11 11 4,0 9 0,-5 6-4,0 4 6,-3 2-6,3-2 0,0-7 2,0-4-2,6-7 0,1-3 0,-2-3 3,6-2-4,0-4 1,-4-5 0,7-3-1,-2-6 2,3-8-1,1 0 0,0 0-22,0-5-34,0-10-73</inkml:trace>
  <inkml:trace contextRef="#ctx0" brushRef="#br0" timeOffset="20523.1738">14308 4318 93,'0'0'8,"6"0"4,2 0-12,5 0 10,3 0-7,0 7-2,0 0 4,-2 4-5,-4-1 1,1 1 0,-2 0 2,-4 1-3,-3-1 2,1 0-1,-3-1 10,0 2 9,0 2 4,-8 1-3,-8 6-12,-2 5 3,-10 2-4,1 0-8,1-4 6,4-7-6,3-4 3,6-7 3,3-5-5,1-1 2,0 0 5,4 0-4,3 0 5,2 0-9,0 0-3,0 0 1,0 0-30,0-6-38,0-1-54</inkml:trace>
  <inkml:trace contextRef="#ctx0" brushRef="#br0" timeOffset="21963.2562">14485 4653 41,'0'6'47,"0"-1"-47,0 7 0,0-1-2,0 5 4,5-1-2,1 5 2,-3-1 8,-3-1-1,0 0 7,0-1-1,0 2 11,-3 2-15,-8-1 0,-1-3-7,-1-1-2,8-9-1,3-3-1,-1-4 0,3 0-1,0-1-20,0-12 4,0-3 1,0-4 16,9 1 0,1 1 0,1 1 0,5 2-2,-6-1 3,6 1-1,-2 0 0,2 3 1,-2 2-2,-1 3 1,-4 1 0,-2 3-2,-2 2 3,0 1-1,1 0 1,-3 0 0,-1 0-2,2-1 1,-4-2-12,5 2-55</inkml:trace>
  <inkml:trace contextRef="#ctx0" brushRef="#br0" timeOffset="23396.3381">15021 4374 99,'0'0'38,"0"0"-19,0 0-3,-2 0 2,-1 5-13,-3 3 4,-4 4-8,-1 3 8,-5 5 17,4 3-15,-6 4 8,6 3-4,1-1-9,1 0 7,-1-2-11,2-1 2,4-2 4,-2-1-3,2-2-5,1-3 0,0 2 2,4-2-2,0 0 0,0-1 0,0 1-1,0-2 3,0 4-2,8-3 0,-1-2 1,-2-1-2,4-3 1,-4-3 0,2-1-2,-3-3 5,1 2-3,-5-6 0,0 2 1,0-2-4,2 0 3,-2 0 0,0 0-2,0 0 2,0 0-1,0 0-3,0 0-15,0 0 3,0 0-42,0 0-68</inkml:trace>
  <inkml:trace contextRef="#ctx0" brushRef="#br0" timeOffset="28257.6161">15320 4442 4,'-4'0'31,"4"0"-12,0 0 0,0 0 7,0 0-6,0 0-2,0 0 2,0 0 1,0 0 3,0 0-5,0 0-5,0 0 8,0 0-17,0 0 2,0 0-7,0 0 0,6 0 1,4 0 0,5 0 4,0 0 4,1 0-5,-1 0-2,2 0 4,1 0-5,0 0 9,-4 0-10,-2 0 0,-1 0-2,-2 0 6,-1 0-4,0 0 0,-3 0 1,4 0 0,-8 0-1,5 0 0,-6 0-1,3 0-15,-3 0-28,2-1-50,2-3-63</inkml:trace>
  <inkml:trace contextRef="#ctx0" brushRef="#br0" timeOffset="28611.6364">15332 4635 33,'0'1'47,"0"1"-40,0-2-7,15 0 6,4 0 10,-1 1-16,3 1 5,-2-1-2,1 0-1,-4 1-2,-4-2 0,-1 2 0,-2-1 1,-4-1-1,-2 0-7,-1 0-44</inkml:trace>
  <inkml:trace contextRef="#ctx0" brushRef="#br0" timeOffset="29111.6651">15341 4576 22,'-3'37'8,"-3"2"-5,1 2 32,0 0-10,-1-7-9,5-3 5,-5-5-15,3-3 11,1-7-7,2-2-5,0-5 9,0-4-10,0 0 4,0-4 6,0-1-12,0 0 8,0 0-8,0 0-1,0 0 3,0 0-4,0 0 0,0 0 0,0 0-10,0 0 5,0 0-3,0-5-17,0-3-10,0-3-55</inkml:trace>
  <inkml:trace contextRef="#ctx0" brushRef="#br0" timeOffset="30184.7264">15693 4647 113,'-3'0'52,"3"0"0,0 0-41,0 0-4,0 0-7,0 0 3,0 0-3,0 0 0,9 0 2,-2 0 8,3 0-5,-1 0 7,2 0-9,-2 0-1,-2 0 1,1 0-3,3 0 0,-4 0 2,-2 0-2,1 0-1,3 0-21,-2-2-41,-2-4-32</inkml:trace>
  <inkml:trace contextRef="#ctx0" brushRef="#br0" timeOffset="30625.7517">15672 4748 57,'0'1'22,"0"-1"-21,0 0 4,12 0 6,-1 0-3,0 0-5,-1 0 14,1 0-16,1 0 1,-5 0 4,2 0-5,-2 0 8,2 0-5,-2 0 1,2 0 8,-4 0 6,2 0-13,-7 0-6,4 0 2,-2 0 1,-2 0-3,0 0 0,0 0 3,0 0 0,0 0-2,0 0-1,0 0 2,0 0-4,0 0-2,0 0-36,0 0-13</inkml:trace>
  <inkml:trace contextRef="#ctx0" brushRef="#br0" timeOffset="31436.798">16171 4517 93,'-5'0'69,"5"0"-27,0 0-21,-4 4-17,2 7 0,-7 6-4,-1 8 0,-6 7 0,-4 1 7,-1 3-7,-2-4 9,0-4-2,7-2-5,-1-6 4,6-3-6,2-6 0,2-4-2,7-5 1,0-2-18,0 0-45,0-7-51</inkml:trace>
  <inkml:trace contextRef="#ctx0" brushRef="#br0" timeOffset="31773.8173">16189 4514 9,'3'0'38,"-3"0"-9,0 0-17,0 0 5,0 0-17,5 0 0,-3 4 1,2 2 7,1 2 11,-1 2 0,-3 1 0,5 3-1,-1 5-15,-2 1 7,3 3 10,-4-3-20,3 3 7,0-2-7,-1 2 0,-3-5 5,3 0-4,-4-6-1,0-5 0,0-1 3,0-4-3,0-2 0,0 0-7,0 0-16,0 0-59</inkml:trace>
  <inkml:trace contextRef="#ctx0" brushRef="#br0" timeOffset="32023.8316">16130 4709 4,'0'0'178,"0"0"-166,0 0-5,0 0-7,4 0 0,8 0-2,2-3 6,-1 0-2,3 0-2,-2 1-1,0-3 1,-4-1-33,6-1-70</inkml:trace>
  <inkml:trace contextRef="#ctx0" brushRef="#br0" timeOffset="32562.8624">16495 4531 88,'-2'0'65,"-2"0"-33,4 3-21,-1 5-5,-5 6-6,-3 4 0,-1 5 0,-1 1 3,-3 2-3,-4-3 16,2 2-2,-3-4-14,3-3 8,5-4-8,3-3-5,0-6 1,5-2-46,3-3-39</inkml:trace>
  <inkml:trace contextRef="#ctx0" brushRef="#br0" timeOffset="32868.88">16516 4506 66,'0'0'3,"0"4"4,5 3 3,-1 4 3,1 2-5,0-1 13,1 2-2,-1 1 3,0 3-6,-1-1 3,1 2-11,-3 1-2,-2-1 4,3-2-9,-1-2 7,2-4-8,-4 0 0,0-3-2,0-1 1,0-3-38,0 0-48</inkml:trace>
  <inkml:trace contextRef="#ctx0" brushRef="#br0" timeOffset="33069.8912">16450 4687 196,'0'0'21,"0"0"-21,0 0 0,2-5-2,14 2 2,4-4 1,1-1-1,-2 2-15,-1 0-61</inkml:trace>
  <inkml:trace contextRef="#ctx0" brushRef="#br0" timeOffset="33790.9327">16894 4319 5,'0'9'19,"0"4"0,0 3-10,0 6 21,0 4-17,0 5 0,0 7 7,0 5-2,0 3 6,0 4-9,0-1-11,-5-2 15,5-4-11,-2-4 1,2-3-1,0 0-7,0-4 6,0-1-7,0-4 2,0-5 3,0-2-4,0-6 0,0-3 0,0-6 3,0-4-4,0-1 0,0 0 0,0 0-2,0 0-2,0 0-10,0-1-10,0-4-22,0-9 4,0-1-30</inkml:trace>
  <inkml:trace contextRef="#ctx0" brushRef="#br0" timeOffset="35365.0225">17453 4552 118,'0'-5'19,"0"-3"13,0 0-18,2 0-11,2-1-3,-4 2 0,0 2 0,0 1-2,-9 0 2,-4 3 0,-3 1 11,-3 0-3,-2 0-3,1 4 2,4 6 0,-1 1-2,6-1-5,2-3 0,4-1 0,1-2 1,4-2-1,0 0 0,0 2-6,0 3 5,0 2-5,6-1 5,6 4-4,-1-4 1,1 2 3,4 0 0,0 0-4,3 1 5,1 0-3,-2 3 3,-3-1-5,1 1 6,-5-2-2,-2-1 1,-4 0 0,-1-4 1,-4 0-1,0 0 0,0-3 10,0 1-9,-6-1 8,-6 2 3,-4-2-7,-5 3 0,0-1-5,-6-2 0,2 0-4,-1-4-8,8 0 5,0 0-33,6-3 2,3-6-37</inkml:trace>
  <inkml:trace contextRef="#ctx0" brushRef="#br0" timeOffset="35749.0447">17728 4597 149,'0'0'24,"0"0"6,0 0-29,0 0 2,5 0-1,7 0 3,4 0-5,0 0 2,3 0-1,-4 0-2,1 0-4,-1-4-27,-2 1-34</inkml:trace>
  <inkml:trace contextRef="#ctx0" brushRef="#br0" timeOffset="35951.0562">17756 4675 70,'0'0'121,"0"0"-117,3 0-1,13 0 17,9-2-11,2-5-9,-1 1 2,1 2-2,-11 0-15,-2 4-67</inkml:trace>
  <inkml:trace contextRef="#ctx0" brushRef="#br0" timeOffset="36612.094">18336 4402 121,'-5'2'84,"1"5"-55,-3 9-14,-4 6-13,-8 9 1,1 8-1,-6 5 9,-3 3-11,0-4 13,-1-1-3,7-8-5,3-9 1,4-5-6,4-8 0,4-7-2,6-5-22,0 0-59,0-17-87</inkml:trace>
  <inkml:trace contextRef="#ctx0" brushRef="#br0" timeOffset="36897.1104">18331 4429 52,'0'0'28,"0"0"-15,5 10-5,-3 3 23,7 3-11,-1 6-2,-2 2 22,1 4-23,2 2 3,-4 0 8,-3-1-16,1-2-4,-3-3 0,0-6-3,0-2-5,0-7 1,0-2 1,0-2-4,0-3-3,-3 0-41,-4-2-52,-4 0-55</inkml:trace>
  <inkml:trace contextRef="#ctx0" brushRef="#br0" timeOffset="37068.1199">18272 4647 157,'0'0'52,"0"0"-41,0 0-11,0-6-4,13-1 2,11 0-4,-2-2-56,2 2 4,-2 3-30</inkml:trace>
  <inkml:trace contextRef="#ctx0" brushRef="#br0" timeOffset="37473.1432">18527 4621 24,'2'0'52,"-2"0"-17,3 0-9,-3 0-10,0-3-12,0 2-3,0 0-2,-3 1-3,-8 0 0,-1 8 0,-8 9 5,4 1-1,2-1 10,4-1-9,3-5 14,1 0-8,6-2-4,0-2-3,0-2 0,0-2 0,0-3-3,6 0-1,4 0 2,3-3 1,6-12-13,2-3-5,1-2 3,-7 4-19,0 5 18,-5 4 6,-8 4 11,3 3 0,-5 0 0,6 3 8,1 7 12,0 0 4,3-2-9,4-2-14,-3-1 3,5-2-4,3-3-5,3 0-11,-5-3-57</inkml:trace>
  <inkml:trace contextRef="#ctx0" brushRef="#br0" timeOffset="37925.169">18860 4384 82,'0'0'19,"0"3"-2,0 5 12,5 5 18,6 4-33,-1 5 5,1 2 2,-2 7-7,-2-1 14,-2 2-19,-5-2 3,0-3 0,0-1-10,0-4 12,-18 1-11,-6-2-1,-8 1-2,-9 0-25,-1-4-72</inkml:trace>
  <inkml:trace contextRef="#ctx0" brushRef="#br0" timeOffset="40804.3338">19144 4471 12,'-3'0'105,"1"0"-65,2 0 11,0 0-25,0 0 1,0 0-14,0 0-11,0 0 11,0 0-12,0 0 0,2 0 3,7 0-4,3 0 22,2 0-14,2 0-6,-5 3 1,5 0-2,-6 0-1,1-2 0,-2 2 3,-2-3-6,-4 0-8,-1 0-22,-2 0-16,4 0-42,-3 0-25</inkml:trace>
  <inkml:trace contextRef="#ctx0" brushRef="#br0" timeOffset="41141.3531">19120 4570 113,'0'0'30,"0"0"-10,0 2-18,0-2 2,14 1 5,-2 0-5,4 1 2,-2 1-4,-1 0 0,1-1 4,-4 0-2,1 1-3,-2-2 1,-2-1 0,-4 2-2,3-2 0,-4 0 0,1 0-8,-1 0-38,-2 0-39</inkml:trace>
  <inkml:trace contextRef="#ctx0" brushRef="#br0" timeOffset="43265.4746">19790 3872 95,'-2'1'56,"2"1"-22,0 3-21,-3 8-10,-3 8 3,5 8-5,-8 10 6,-2-1 19,-3 3-22,2 1 12,-2-2-2,1-2-7,-1-5 8,0-4-13,3-6 2,4-7-3,4-7 4,1-5-6,2-4 1,0 0-20,0 0-24,0-6-62,0-8 1</inkml:trace>
  <inkml:trace contextRef="#ctx0" brushRef="#br0" timeOffset="43663.4972">19832 3794 31,'6'-1'26,"3"1"3,-1 0-25,0 3-1,2 9 15,1 3-11,-2 4 0,1 1 7,-3 2-9,-1-6 6,1 0-3,-7-3-8,0-4 12,0 5 4,-7-3 11,-11 5-10,-7 1-14,4 0 2,0-5-5,1-2 1,4-3-1,4-3 1,1 0-2,3-2 1,4-2-13,2 0-6,2 0-44,0 0-47</inkml:trace>
  <inkml:trace contextRef="#ctx0" brushRef="#br0" timeOffset="44186.5271">19916 4027 14,'0'0'21,"3"0"-15,6 7 3,-2 4 2,-2 2-4,4 1 18,-2 1 8,-3-3-25,1 0 4,-5-3-2,0 1 9,0-3 2,0 0-13,0-1 6,-5-2-9,1-1-5,3-3 10,1 0-8,0 0 0,0 0-2,0-9-22,0-5 12,1-3 3,15 0-1,4 2 7,-1 5-7,-3 2 2,0 3 3,-4 4-7,-6 1 8,3 0-3,-2 0-4,1 0 8,-2 0-5,-1 0 6,-1 0 1,-3 3 0,3 0 5,-4-2 0,0 0-6,0-1 7,0 0-5,0 0-2,0 0 0,0 0-30,0 0-60</inkml:trace>
  <inkml:trace contextRef="#ctx0" brushRef="#br0" timeOffset="70790.0489">20437 3796 105,'6'-6'35,"-6"0"-7,2 6 6,1 0 1,-3 0-27,0 0 2,0 0 5,0 0-8,0 0 8,0 0-6,0 0-7,0 0 8,0 0-8,0 0 0,2 0 1,-2 0 0,0 0 0,0 0-3,0 0 1,0 0 2,0 0-2,0 0-1,0 0 0,0 0 4,0 0-2,0 0-2,0 0 0,0 0 2,0 0-1,0 0-1,-2 3 0,-7 3 5,-1 2-5,-3 2 0,-1 2 0,-2 2-3,2 1 3,2-1 0,-3 5-1,3-1 4,-2 3-3,3 3 0,1 1 0,1 4-5,-2 1 5,6 2 0,0 0-2,3 1 3,2-2-5,0-4-5,0-3-10,0-6 4,0-1-8,0-3 5,0-5 10,5 1 0,-3-7 7,1 0 1,-3-2-5,2-1 4,-2 0-21,4 0-20,1-1-29</inkml:trace>
  <inkml:trace contextRef="#ctx0" brushRef="#br0" timeOffset="71789.1061">20687 3956 67,'-4'-1'74,"4"1"-38,0 0-9,0 0-9,0-2-18,0 1 1,-1 1 7,-5-3-2,1 0 2,-4 2-8,-2 1 4,1 0 3,-4 0 6,1 0-6,-1 3-7,-2 5 2,4 2-3,1-3 1,2-1 0,6 0-3,1-3 3,-1 0 0,3-2 0,0 2-3,0 0 1,0 2 2,0 1-4,0 1 3,0 1-2,5 0 3,7 2-3,-1 0 2,-4 0 0,4 0-2,-3 0-9,3 0 12,-4 0-10,2 0-5,0-1 6,-7 1-10,1 0 16,-1 1 3,1-3 0,-3-1-3,0-1 3,0 1 0,0-3 2,0 1 0,0 1 2,-8-2-2,-3 0 0,0-1 6,-3-2-6,2-1-1,-4 0-1,5 0 0,-1 0 0,5 0-20,-2-4-41,9-3-28</inkml:trace>
  <inkml:trace contextRef="#ctx0" brushRef="#br0" timeOffset="72413.1418">20839 4081 58,'-2'0'79,"2"0"-43,0 0-11,0 0-25,0 0 4,6 0-4,6 0 3,-1 0 4,1 0-7,-1 0 6,-4 0-6,1 0 0,-6 0-1,4 0-8,-3 0-39,2 0-36</inkml:trace>
  <inkml:trace contextRef="#ctx0" brushRef="#br0" timeOffset="72643.1549">20839 4081 86,'-23'67'85,"23"-65"-70,0 0-7,2-1-4,8-1 7,1 0-11,3 0 2,-3 0 7,-1 0-9,-6 0-2,1 0-5,-3 0-33,2 0-43</inkml:trace>
  <inkml:trace contextRef="#ctx0" brushRef="#br0" timeOffset="75253.3042">21216 3890 77,'-4'0'89,"4"0"-48,0 0-24,0 0-12,0 0-5,0 0-6,0 0 3,0 0 3,-2 6 0,-3 4 3,-5 5 1,-8 5 4,0 5-1,-3 7-4,-6 0 2,4 0-5,6-2 0,-3-5 0,8-2 0,1-3 0,2-6 0,1-4 3,6-3-5,-2-3 2,2-1 0,2-2-2,0-1 2,0 0-4,0 0-12,0 0-40,0 0-13,0 0-35</inkml:trace>
  <inkml:trace contextRef="#ctx0" brushRef="#br0" timeOffset="76101.3527">21223 3937 87,'0'0'84,"-2"0"-24,2 0-16,0 0-29,0 0-13,0 0-2,0 0-2,0 4 2,0 3 0,0 1 1,0 4 16,0 2-15,0 2-1,0 3 13,0 5-13,0 2 1,0 0 5,0 1-4,0-3 4,0-4-7,0-3 0,0-5 1,0-2 1,0-2-3,0-3 1,0-1-17,0-1-10,-5-3-47,1 0-63</inkml:trace>
  <inkml:trace contextRef="#ctx0" brushRef="#br0" timeOffset="76310.3647">21156 4100 75,'-2'0'87,"2"0"-37,0 0-33,0 0-17,0 0-6,2 0 0,8 0 4,6 0-28,2 0-28,0-2-50</inkml:trace>
  <inkml:trace contextRef="#ctx0" brushRef="#br0" timeOffset="76715.3878">21352 4106 25,'4'-4'52,"1"-3"-27,-3 1-10,1 4-15,-3-1 8,0 3-1,0 0 2,0 0 9,0 0-12,-10 0 18,1 11-22,-5 3 2,3 1-3,0-1-1,6-2 0,3-2 2,2-3-1,0-1-1,0-4 0,0 0-4,0-2 3,2 0-5,7 0 6,3-3-3,2-5 2,1-1-2,-5 2-5,1 3 6,-6 4-3,2 0 4,2 0-12,-2 0 13,4 8 8,1 2 7,-1-1-6,1-4-8,2 2 6,-3-3-7,-4-2-14,2-1-25,-4 0-100</inkml:trace>
  <inkml:trace contextRef="#ctx0" brushRef="#br0" timeOffset="77640.4405">21610 3704 26,'0'0'24,"0"0"7,0 0-18,0 0 0,0 0 0,0 0-8,0 0 7,0 6-8,0 6 8,0 7 8,0 7-4,0 10 0,0 4-6,0 7-9,0 1 6,0-1-7,0-2 0,0-1 2,0-4 0,0-1-2,0-5 0,0-5 4,0-6-6,0-3 2,0-6 0,0-5-2,0-3-14,0-5-11,0-1-33,0 0-51</inkml:trace>
  <inkml:trace contextRef="#ctx0" brushRef="#br0" timeOffset="79275.5343">21953 3814 125,'0'0'84,"0"0"-58,0 0-14,0 0-10,6 0-2,6 0 0,8 0 11,-1 0-10,-7 0-1,-1 0 3,0 0-3,-6 0 0,2 0-4,-2 0-29,-3 0-32,2 3-48</inkml:trace>
  <inkml:trace contextRef="#ctx0" brushRef="#br0" timeOffset="79467.5451">21939 3945 114,'0'3'3,"0"-2"1,9 3 7,7-1 1,5-1-7,-1-1-4,-3 1-2,3-2-14,-6 0-17,-2 0-28</inkml:trace>
  <inkml:trace contextRef="#ctx0" brushRef="#br0" timeOffset="79814.5651">21964 3875 11,'-5'9'88,"5"3"-88,0 5 25,0 4-15,0 4 8,0 2-12,0 4 1,0 0 33,0-1-34,-4-1 5,2-2 1,-3-7-11,5-5 7,0-2-8,-3-3 0,3-4 0,0-2 0,0-3 0,0-1-10,0 0-28,0 0-21,0 0-38</inkml:trace>
  <inkml:trace contextRef="#ctx0" brushRef="#br0" timeOffset="80068.5796">22152 4035 73,'0'0'116,"0"0"-84,0 0-3,0 0-26,0 0-3,10-1 0,6-1 0,-2 1 0,-1 0-20,1 0-14,-4 1-28,-1-2 27,-2 2-67</inkml:trace>
  <inkml:trace contextRef="#ctx0" brushRef="#br0" timeOffset="80263.5907">22152 4035 60,'-31'79'162,"31"-79"-155,0 0 14,0 0-20,9 0 1,11 0 9,1 0-11,2 0-16,0 0-34,-2-2-25,2-1-48</inkml:trace>
  <inkml:trace contextRef="#ctx0" brushRef="#br0" timeOffset="80641.6124">22433 3956 118,'-2'0'47,"2"0"-3,0 0-35,-4 3-3,-3 11-3,-3 8-3,-6 1 13,0 1-11,2 3 11,-6 0-4,8-3-6,-2-4 2,7-6-5,-2-4-1,9-7-26,0-3-64</inkml:trace>
  <inkml:trace contextRef="#ctx0" brushRef="#br0" timeOffset="80892.6268">22484 3931 10,'0'0'67,"0"0"-65,0 7 20,4 10 13,1 6-15,-3 2 12,3 4-9,0 3-12,1 0 2,-3 1-10,-3-5 1,0-4 3,0-3-5,0-7 0,0-3-2,-3-1-25,1-5-38,-3-1-86</inkml:trace>
  <inkml:trace contextRef="#ctx0" brushRef="#br0" timeOffset="81058.6361">22401 4146 189,'0'0'15,"0"-3"-8,3-2-3,15-2-8,10-1 3,1-2-83</inkml:trace>
  <inkml:trace contextRef="#ctx0" brushRef="#br0" timeOffset="81418.6568">22737 3925 19,'-4'0'75,"-1"0"-23,3 0-25,-3 10-19,-4 7 7,-1 6-13,-3 4 11,-6 2-2,3 2-5,-4-1 13,8-2-15,-2-2-4,0-8 2,7-4-2,1-7-5,3-7-42,3 0-64</inkml:trace>
  <inkml:trace contextRef="#ctx0" brushRef="#br0" timeOffset="81682.6719">22783 3901 79,'0'6'4,"0"10"34,2 2-6,1 3-19,3 3 25,-5-1-19,3 2-9,-2 1 12,1-1-16,-1-1-3,2-2 3,-4 0-1,0-6-5,0-1 0,0-6 0,-6-2-13,1-1-42,0-3-65</inkml:trace>
  <inkml:trace contextRef="#ctx0" brushRef="#br0" timeOffset="81851.6816">22695 4112 224,'0'-1'32,"0"1"-8,0-2-24,1-1 4,15-1-4,5-3 0,4-1-2,2-1-46,-1 2-73</inkml:trace>
  <inkml:trace contextRef="#ctx0" brushRef="#br0" timeOffset="82618.7255">23034 3731 48,'0'0'45,"0"0"-45,0 0 9,0 3 15,11 14-12,-1 8 7,5 6-7,-1 3 22,-4 1-12,3 3 0,-4-4-7,-4 0 8,-3-5-16,-2-2 9,0-1-8,0 1-2,-13-2 7,-8-1-11,2-1-2,-6-2 0,2 0-15,0-6-31,5-1-51,9-6-64</inkml:trace>
  <inkml:trace contextRef="#ctx0" brushRef="#br0" timeOffset="83084.7521">23333 3988 51,'0'0'32,"0"0"-11,0 0-5,0 0-3,0 0-10,0 0 4,0 0 2,0-2-3,0 2 9,0 0-6,0 0 5,0 0 7,0 0-16,0 0 11,0 0-7,0 0-7,0-1 0,0 1-2,0 0 0,0 0-1,0 0 6,0 0-5,0 0 2,0 0-2,0-1 0,0-1-1,0 1-5,0 1 0,0-2-27,0 1-42</inkml:trace>
  <inkml:trace contextRef="#ctx0" brushRef="#br0" timeOffset="86609.9537">23694 3714 168,'0'0'54,"0"0"-29,0 0-2,0 0-13,0 0-6,11 0-3,8 0 4,1 0-4,3 0 6,1 2-3,-2 0-4,-3 1 1,-1-3 5,-4 0-4,2 0-2,-7 0-8,-2 0 0,1 0-45,-2 0-45,-1 0-32</inkml:trace>
  <inkml:trace contextRef="#ctx0" brushRef="#br0" timeOffset="86862.9681">23712 3905 117,'0'2'15,"0"0"16,0-1-15,12 2 15,8 0-19,3-1-3,1-1 3,1 1-12,-4-2 1,-5 0-2,-3 0 1,-5 0-18,1 0-5,-3 0-46,-1 0-16</inkml:trace>
  <inkml:trace contextRef="#ctx0" brushRef="#br0" timeOffset="89061.094">23751 3702 31,'0'0'36,"0"0"-9,0 0-15,0 0 5,0 0-14,0 0 1,0 0 5,0 8-8,0 7 8,0 8 23,-6 5-22,1 3 6,-6 5-8,4 1 2,-3 1 6,-3 2-14,6-2-2,-7 1 0,3 0 2,4-6-2,-1-3 0,6-6 0,-4-4 0,3-6 2,1-3-2,2-4 0,0-4 2,0-3-7,0 0 4,0 0-22,0 0-12,0 0-31,0-10-42</inkml:trace>
  <inkml:trace contextRef="#ctx0" brushRef="#br0" timeOffset="89893.1416">23832 3702 11,'0'0'26,"0"0"-6,0 0-3,0 0-17,2 0 0,7 0 16,-2 0-10,1 0 9,-2 0 0,3 0-9,-4 0 8,0 0-9,1-1 7,1 1 9,1 0-20,0-1 3,-3 1-2,4 0 2,-4 0-3,2 0-1,-2 0-1,-1 0 1,5 4 0,-7 2 4,3 1 0,4 1-2,-8-1 7,3 0-9,1-1 1,-3-1-1,2 1 3,-3-1-3,3 0 0,-4 2 4,0-1-1,2 1 0,-2 1 0,0-1 10,0 5-8,0-2 6,-2-1-7,-3 1-3,-6 0 3,6 1-4,-4-1 0,-2 2 6,2-2-5,-3-2 3,1 1-1,1-2-1,-6 3 2,5-2-4,1-3 0,-3-1 5,3-1-2,3 0-2,-4-3 12,2 0-5,-1 0 4,2 0-12,3 1 1,-4-1 1,6 0 1,-3 2-3,1-1 0,5-1 1,0 0-6,0 0 3,0 0-23,0 0-28,0 0-89</inkml:trace>
  <inkml:trace contextRef="#ctx0" brushRef="#br0" timeOffset="90546.1789">24138 3757 43,'-5'9'40,"-4"4"-12,4 4-1,-3 5-5,0 2-11,-3 6 10,2 1-9,2 3-5,-2 0 7,2 0-10,2-1 10,1 0 12,3-2-23,1-2 5,0-3-8,0-3 0,0-3 1,0-4 1,0-3-2,0-3 0,0-6-6,0-1-7,0-3-31,0 0-44,0 0-41</inkml:trace>
  <inkml:trace contextRef="#ctx0" brushRef="#br0" timeOffset="90885.1983">24333 3852 108,'0'0'110,"0"0"-93,0 0 4,0 0-21,12 0 0,0 0 2,8-3 1,3 0 1,-4-1-4,1-1-1,-4 0-20,-4 1-44,-1 1-17</inkml:trace>
  <inkml:trace contextRef="#ctx0" brushRef="#br0" timeOffset="91077.2093">24338 3973 93,'0'2'50,"0"-2"-50,14 0 22,5 0-14,4 0-8,6 0-3,-3 0-23,-3 0-56,-1 0 33</inkml:trace>
  <inkml:trace contextRef="#ctx0" brushRef="#br0" timeOffset="91342.2244">24352 3909 80,'-5'10'90,"5"8"-89,-2 4 11,-2 4 3,1 1-9,3 1-3,-5 1 0,3 0-3,-4-3 0,-2-2-1,2-4-26,5-3-42</inkml:trace>
  <inkml:trace contextRef="#ctx0" brushRef="#br0" timeOffset="91828.2521">24632 3930 104,'0'0'94,"0"-1"-59,0-1-25,0 0-10,0 1-2,5 1 2,7 0 2,1 0-2,-3 0-5,-3 0 0,-1 0-30,-3 0-4,-1 0-32</inkml:trace>
  <inkml:trace contextRef="#ctx0" brushRef="#br0" timeOffset="91999.2619">24632 3930 18,'-55'82'163,"55"-82"-140,0 0-17,0 0-2,14 0 0,5 0 2,3 0-6,-1 0-20,0-1-56</inkml:trace>
  <inkml:trace contextRef="#ctx0" brushRef="#br0" timeOffset="92394.2846">24886 3849 96,'-9'0'13,"4"14"6,-2 3-9,-7 8-3,3 0 7,-5 0-10,0-1 3,0-1 12,2-5-18,4-6 3,3-3-4,1-5-4,6-4-26,0 0-57</inkml:trace>
  <inkml:trace contextRef="#ctx0" brushRef="#br0" timeOffset="92623.2977">24897 3869 50,'0'0'38,"3"0"-18,-1 10 10,3 3-2,-1 2-4,-2 3-12,1 3-5,3 1 5,-6-1-12,1-1 0,-1-4 3,0-1 0,0-3-6,0 0-13,-1-4-60,-5-1-55</inkml:trace>
  <inkml:trace contextRef="#ctx0" brushRef="#br0" timeOffset="92794.3075">24844 4024 137,'-4'0'104,"4"0"-71,0-1-16,0-1-17,6 1-3,8-2 3,3-2-6,8-1-12,-4-2-102</inkml:trace>
  <inkml:trace contextRef="#ctx0" brushRef="#br0" timeOffset="93125.3264">25139 3857 31,'-3'0'61,"-3"5"-57,-3 9 11,-1 6-5,-3 0-1,3 2 2,-6 1-8,2-3 13,0-1-11,3-5-5,0-4 0,4-4-12,4-5-35,3-1-29</inkml:trace>
  <inkml:trace contextRef="#ctx0" brushRef="#br0" timeOffset="93412.3426">25150 3837 44,'0'0'36,"0"0"-14,0 0-10,5 5-6,-3 6 0,3 3 28,-1 3-25,-3-2 1,3 2-3,-4-1-3,0 0 16,2-2-12,-2 0-1,0-1 1,0 0-1,0-2-7,0-3 0,0 0-9,0-5-21,-2 2-63</inkml:trace>
  <inkml:trace contextRef="#ctx0" brushRef="#br0" timeOffset="93575.3521">25088 4002 109,'0'0'73,"0"0"-63,0-2-10,12 1-4,8-3 0,4-2-46</inkml:trace>
  <inkml:trace contextRef="#ctx0" brushRef="#br0" timeOffset="93972.3749">25297 3784 5,'0'0'0,"0"0"25,0 2-8,0 8 4,0 1-2,3 6-6,-1 0 10,-2-1-18,0 6 10,3-1 11,-3 3-13,2 0 23,-2 0-26,0 3-1,0-2 7,0 3-12,0-1-3,0-1 8,-5 0-7,-2 0 3,-6-3 2,1-3-6,-7 0 11,-3-1-9,-9-1-3,-7 0-21,-11 0-112</inkml:trace>
  <inkml:trace contextRef="#ctx0" brushRef="#br0" timeOffset="100773.7637">19618 4523 10,'0'0'20,"0"0"0,0 0-1,0 0-11,0 0 7,0 0-6,0 0 1,0 0 7,0 0-7,0 0 5,0 0 1,0 0-6,0 0 6,0 0-13,0 0-2,0 0-1,0 0 0,0 0 0,0 0-1,0 0 1,6 0-2,3 0 2,1 0 0,1 0 3,1 0-3,-1 0 2,1 0-2,-1 0 3,-1 0-4,-2 0 1,6 0 0,-7 0 1,3 0 0,-1 0-1,-3 0 0,2 0 2,-1 0-4,4 0 2,-2 0 0,-2 0-1,4 0 1,-1 0 0,8 0 0,-6 0 3,2 0-5,4 0 2,-2 0 0,3 0 2,-3 0 0,4 0-2,-8 0 0,2 0 1,2 0-2,-2 0 1,-3 0 0,0 0-1,-1 0 2,3 0-1,1 0 0,0 0 1,2 0-2,0 0 1,-4 0 0,2 0-1,1 0 2,-5 0-1,2 0 0,-1 0 2,3 0-4,-3 0 2,-1 0 0,5 0-2,-5 0 3,6 0-1,-5 0 0,6 0 2,1-2-5,0 0 3,1 1 0,-1 0 0,5 1 1,-5-3-1,1 3 0,-1 0 1,-2-1-3,-2 1 2,5 0 0,-3-2-3,0 2 6,0-1-3,0-1 0,3 0 1,-3 0-2,0 2 1,4-1 0,-8 0-2,4-1 4,-2 2-2,2-2 0,-3 1 1,1 1-2,-4-1 1,6-1 0,-2 2-2,2 0 4,-3-1-2,1 1 0,0 0 1,-2 0-4,3 0 3,-3 0 0,-1 0-2,-3 0 4,3 0-2,-2 0 0,-2 0-1,-2 0 0,1 0-4,-1 0 5,0 0-4,6 0 4,6 0 0,-1 0 0,6 0 2,-1 0-3,0 0 1,0 0 0,-1 0-1,-3 0 3,-2 0-2,-1 0 0,-4 0 2,-3 0-4,2 0 2,-2 0 0,-1 0-1,2 0 4,-6 0-3,4 0 0,-3 0 0,2 0-2,6 0 2,0 0 0,5 0 2,5 0-1,0 0-1,7 0 0,1 0 3,1 0-4,0 0 1,-7 0 0,1 0-3,-4 0 6,-4 0-3,-4 0 0,2 0 2,-7 0-4,2 0 2,-5 0 0,-2 0-3,1 0 6,-1 0-3,1 0 0,-3 0 1,2 0-2,2 0 1,3 0 0,2 0-3,7-2 4,-4 2-1,7 0 0,6 0 3,-2-1-6,2-1 3,0 2 0,-8 0-1,5-1 2,-5 1-1,-1 0 0,-3-1 3,1 1-6,-2-2 3,-1 2 0,3 0-1,-3 0 2,-1-3-1,4 2 0,-3 1 2,0 0-4,1 0 2,0 0 0,-1 0-1,0 0 2,1 0-1,-1 0 0,-1 0 2,4 0-4,0 0 2,-3 0 0,5-1-1,-5 1 2,-4 0-1,3 0 0,-1 0 2,2-2-4,-2 2 2,-2-1 0,3 1-1,-1 0 4,2-2-3,-1 2 0,1 0 1,-2 0-4,1 0 3,3 0 0,1-1-1,-3 1 2,-1 0-1,-3 0 0,7 0 3,-3 0-4,0 0 1,5 0 0,-2 0-2,2 0 4,-2-2-2,-2 2 0,2 0 2,-1 0-3,-3 0 1,4 0 0,1 0-3,-3-1 6,2 1-3,-1 0 0,1 0 2,-2 0-3,2-2 1,0 2 0,-1 0-2,6 0 4,-3 0-2,4 0 0,1-1 2,-3 1-3,3 0 1,-2 0 0,1 0-2,-8 0 4,2 0-2,-1 0 0,-3 0 3,-1 0-6,0 0 3,-2 0 0,-2 0-1,1 0 2,-1 0-1,0 0 0,0 0 3,6 0-6,3 0 3,6 0 0,3 0 3,3-1 0,4-1-3,0-1 0,2 3 1,0-1-3,-5 0 2,1-1 0,-10 2-2,1 0 5,-7 0-3,3 0 0,-5 0 1,-1 0-3,2 0 2,-4 0 0,3 0-1,1 0 3,0 0-2,3 0 0,0 0 1,2 0-3,-4 0 2,8 0 0,-4 0-1,3 0 2,-1 0-1,-2 0 0,-2 0 2,2 0-3,0 0 1,-2 0 0,-4-1-2,3 1 5,1-1-3,-2 1 0,8-2 1,-6 2 2,4-1-3,-3-1 0,3 2 2,-2-1 2,2 1-4,-2-1 0,-2 1 2,0 0-3,-3 0 1,-1 0 0,1 0 0,-1-1 2,1-1-2,1 0 1,6 1 2,-5 1 0,6-1-3,-1-1 0,-2 0 3,3 1 1,1 0-4,-5 0 0,1 1 3,-3 0-4,-1 0 1,-1 0 0,-6 0-3,6 0 6,-4 0-3,3 0 0,4 0 2,1 0-2,1 0 0,1 0 0,4 0 0,2 0 3,-1 0-3,-1 0 0,0 0 2,-1 0-4,-3 0 2,-3 0 0,-1 0-2,-3 0 4,-1 0-2,2 0 0,0 0 3,-1 0-3,1 0 0,-2 0 0,3 0-1,2 0 4,2 0-3,0 0 0,0 0 1,3 0 1,-1 0-2,0 0 0,-1 0-2,3 0 8,-4 0-2,0 0-4,-2 0 3,-2 0-3,4 0 0,-2 0 0,2 0 0,-2 0 1,2 0-1,-3 0 0,3 0 3,0 0-4,1 0 1,1 0 0,-2 0-2,3 0 7,1 0-5,1 0 0,-3 0 2,3 0 0,-2 0-2,-3 0 0,0 0-3,-2 0 7,-1 0-4,1 0 0,-4 0 2,5 0-3,1 0 5,1 0-4,3 1 2,4 0 4,-2-1-6,1 1 2,0-1-1,-2 2 2,-3-2-3,-2 0 0,-2 0 0,-4 2 3,-4-2-3,-1 1 0,-2 0 1,-3-1-1,2 0 0,2 0 0,-4 0-1,2 0 3,6 0-3,-1 0 1,2 0-22,-3 0-5,1 0-43,-2 0 15</inkml:trace>
  <inkml:trace contextRef="#ctx0" brushRef="#br0" timeOffset="107007.1204">19546 4907 85,'-7'-1'36,"2"1"-23,5 0-6,0 0 7,0 0-14,0 0 0,-4 7 3,2 6 7,-1 4 11,-3 3-3,1 2 0,0 2 2,-4-1-8,-2 4-1,1-2 4,-1-1-14,0-3 7,4-2-5,-1-4 0,2-3-2,1 0-1,1-2 0,3-2-1,-5-2 2,3 0-1,1-2 0,2-1-8,-4-2 2,4-1-15,0 0-15,0 0-23,0 0-37</inkml:trace>
  <inkml:trace contextRef="#ctx0" brushRef="#br0" timeOffset="107428.1445">19551 4875 10,'4'-1'23,"-4"1"8,2 0-12,1 0-9,4 0 2,2 3 1,2 7 2,-4 3-8,2 0-3,-4-2 7,0 2-10,-5-1 2,0-4 13,0 2-8,0-2 7,0 2 9,-7 2-17,-5 0 4,-4-1-11,0 1 1,0 1 0,0-4 0,2-2-1,1-1 0,3-2 0,1-1-1,4 2-13,-1-5-12,6 2-29,0-1-64</inkml:trace>
  <inkml:trace contextRef="#ctx0" brushRef="#br0" timeOffset="107885.1706">19633 5054 56,'0'5'18,"0"3"16,0 4-3,5-3-15,-3 2-6,1-1-10,-1 2 3,-2-2 0,0 0-1,0-2 0,0-2 18,0 3-12,-2-5 3,-1 1-5,1-5-5,2 0 5,0 0-6,-4 0 1,4 0-1,0-6-16,0-6 15,0 2-3,9-3-5,4 3 9,1 2-4,-4 0 1,1 4 1,-2 0-3,1 1 4,-2 3 0,0 0-6,-1 0 7,-1 0-7,3 0 4,-4 0-2,-3 0 4,1 0 1,-3 0 0,0 0-1,0 0-7,0 0-57</inkml:trace>
  <inkml:trace contextRef="#ctx0" brushRef="#br0" timeOffset="108778.2217">19916 4886 80,'-7'7'29,"-4"12"12,-5 11-16,5 5 5,-3 6-10,4 1-14,-1 0 17,7-5-15,-1-2-6,5-5 5,0-5-4,0-5-6,0-3-4,5-7-47,1-6-47</inkml:trace>
  <inkml:trace contextRef="#ctx0" brushRef="#br0" timeOffset="109655.2719">20117 5018 43,'-5'-2'100,"0"-1"-59,3 0-21,-7 2-20,4 0 1,-2 1-3,-6 0-5,1 0 5,-4 0 0,2 0 4,-2 4 7,9 2 0,-2 1-5,0 0 8,4 0-12,0 2 1,3-3-2,2 1 2,0 2-1,0 0 0,0 0-5,0 1 4,0 0-11,2 0-7,12 0 11,-4 1-19,1-2 11,-2-2 7,-2 2-4,-4-3 12,-3-1-8,0 0 9,0-3 11,0 1 2,0 0 5,-8 0-10,-3 0-5,4 0 0,-2-2-3,4 1-7,-4-2-4,4 0-25,5 0-25</inkml:trace>
  <inkml:trace contextRef="#ctx0" brushRef="#br0" timeOffset="109855.2833">20172 5092 31,'0'0'52,"5"0"-49,1 0 24,4 0-17,3 0-7,1 0-3,-2 0-34,1-1-58</inkml:trace>
  <inkml:trace contextRef="#ctx0" brushRef="#br0" timeOffset="110053.2946">20172 5092 35,'-18'76'53,"18"-76"-23,0 0-1,9 0-1,5 0-21,-1 0-4,1-1-6,-3-2-35,-1 3-70</inkml:trace>
  <inkml:trace contextRef="#ctx0" brushRef="#br0" timeOffset="110436.3166">20377 5037 48,'0'0'47,"0"0"-18,-1 0-14,-3 13-11,-3 5 5,-2 3 4,2 4-6,-4-2 6,1 1-8,-1-3 0,2 0 11,4-7-16,0-4-2,-1-5 2,6-5-38,0 0-33</inkml:trace>
  <inkml:trace contextRef="#ctx0" brushRef="#br0" timeOffset="110682.3306">20437 5005 18,'0'5'30,"0"7"17,0 5-19,0 1-5,0 4 12,2 3-25,-2-4 28,4 0-22,1-3-16,-3-1 9,-2-4-9,3-3 0,-3-1-1,0-4-7,0-2-25,0-1-51</inkml:trace>
  <inkml:trace contextRef="#ctx0" brushRef="#br0" timeOffset="110840.3397">20388 5173 33,'0'-3'10,"3"-1"-10,12-2-14</inkml:trace>
  <inkml:trace contextRef="#ctx0" brushRef="#br0" timeOffset="111222.3615">20572 5141 44,'0'0'37,"0"0"-25,0 0-3,-5 0 0,-4 2 3,-5 8-5,3 3 12,4 1 16,-2-3-29,7 1 2,-1-2-7,3-5 2,0 1-3,0-3 0,0-2-3,0-1 2,3 0-6,4 0 4,8-1 3,-3-9-16,2 0-4,0 3 0,-7 1 20,2 5-5,-4 1 4,2 0 1,-3 0 0,3 0 0,2 0 6,2 1-6,-1 2 0,1-3 0,3 0-4,-3 0-15,-1 0-78</inkml:trace>
  <inkml:trace contextRef="#ctx0" brushRef="#br0" timeOffset="112303.4233">20791 4861 14,'0'0'19,"0"0"-19,0 0 6,0 0 5,0 0 10,0 0 9,0 0-17,0 0 5,0 0 6,0 0-15,0 0 7,0 2-6,0-2-5,0 0 9,0 0-13,0 0-1,0 1 4,0-1 1,0 0-5,0 3 0,0-2 2,0 1-1,0-2-1,0 0 0,0 0 6,0 0-2,0 0-3,0 0-1,0 0 4,0 0-2,0 0-2,0 0 0,0 0-2,0 0 5,0 0-3,0 0 0,0 0 2,0 0-2,0 0 0,0 0 0,0 0 0,0 0 2,0 0-2,0 1 0,0-1 2,0 2-4,0-1 2,0-1 0,0 1 0,0 1 3,0-1-3,0 2 0,0 1 2,0 0-2,0 6 0,0 0 0,0 5 0,0 3 4,0 3-4,0 4 0,0 3 1,0 2-1,0-2 0,0 2 0,-3-3 1,1-1 4,2 1-5,-4-1 1,4-2 2,0-2-3,0-2 0,0-7 0,0-3-1,0-5-29,0-5-49,0 0-69</inkml:trace>
  <inkml:trace contextRef="#ctx0" brushRef="#br0" timeOffset="112882.4564">20998 4914 107,'0'0'20,"0"0"-3,0 0-6,2 0-10,7 0 5,1 0-3,5 0-2,-10 0-2,2 0-11,-2 0-34,-1 0-25</inkml:trace>
  <inkml:trace contextRef="#ctx0" brushRef="#br0" timeOffset="113081.4677">20958 5043 35,'0'0'8,"0"0"6,14 0 4,3 0-18,3 0-4,-1 0 3,-1 0-12,-2 0-7,-2 0-6</inkml:trace>
  <inkml:trace contextRef="#ctx0" brushRef="#br0" timeOffset="113397.4859">20977 4970 28,'-5'15'41,"1"8"-6,2 5-18,-1 3 1,1 4 11,-3-3-22,1-2 0,-1-3 2,0-4-5,1-3-5,-1-5 1,3-4-48,2-1-28</inkml:trace>
  <inkml:trace contextRef="#ctx0" brushRef="#br0" timeOffset="114097.526">21218 5060 54,'0'-1'48,"0"-1"-29,0 2-15,0 0 3,8 0 8,5 0-13,-3 0 5,1 0-7,1 0-4,-6 0 3,1 0-25,-4-2-31</inkml:trace>
  <inkml:trace contextRef="#ctx0" brushRef="#br0" timeOffset="114410.5439">21218 5060 57,'-38'61'51,"38"-61"-34,0 0-5,6 0 4,4 0 10,6 0-26,0 0 0,0 0-1,-2 0-4,-3 0 0,-2 0-18,-2 0-40</inkml:trace>
  <inkml:trace contextRef="#ctx0" brushRef="#br0" timeOffset="114988.5769">21538 5108 38,'0'0'75,"0"0"-55,0-2 4,0 1-19,0-2 8,0-1-10,1-2-2,3 1-1,-4-1-16,0 0 12,0 1 3,0 1 2,-4 1-3,3 3 1,-8 0 1,-2 0 16,1 1-3,-6 10-9,0 3 5,2 1 1,1 2 7,3-2-8,1-2-5,3-2 9,5-1-10,-3-5 0,4 1 2,0-3-2,0-2-6,0-1 2,0 0-7,9 0 5,2-1-10,-4-5 4,3-1-2,-1 3 4,-4 1 4,-3 3 1,2 0 2,-4 0-6,5 0 9,0 0-3,2 0 7,2 0-7,0 0 3,4 3-3,1-3-14,2 0-34,-4 0-54</inkml:trace>
  <inkml:trace contextRef="#ctx0" brushRef="#br0" timeOffset="115377.5992">21683 5108 16,'0'-4'38,"0"2"-5,0 2-3,0 0-2,0 0-3,-9 0 6,-3 6-17,-3 6-14,5 0 8,-1 1 16,2 1-18,4-5 3,0 1-4,3-3-1,2-1-6,0-2 2,0-1 0,0-3-4,0 0 0,0 0-1,0 0 2,7 0-10,4-4 4,3-8-17,-2 0-19,1 2 5,-3 3 16,-5 4 10,-3 3 13,-2 0 2,0 0 4,6 3 7,-3 4 8,2 3-2,1-2-12,4-1-2,-3-1-4,4-4-28,-2-2-56</inkml:trace>
  <inkml:trace contextRef="#ctx0" brushRef="#br0" timeOffset="117381.7137">22001 4874 68,'0'10'64,"0"3"-57,0 2 33,0 5-10,9 2-15,-2 3-4,4 4-3,-8-2-6,-1 4 7,-2-2-8,0 0 11,0-1 1,-12-3-12,-4 1 3,-4-4 0,1-2-4,6-4 0,-3-4-29,6-4-33,5-3-67</inkml:trace>
  <inkml:trace contextRef="#ctx0" brushRef="#br0" timeOffset="117920.7446">22281 5095 109,'0'0'47,"0"0"-24,0 0-12,0 0-11,0 0-1,0 0 1,0 0 0,0 0 2,0 0 5,0 0-2,0 0 0,0 0 8,0 0-13,0 0 6,0 0-2,0 0-2,0 0-4,0 0-22,0-3-46,0 2-66</inkml:trace>
  <inkml:trace contextRef="#ctx0" brushRef="#br0" timeOffset="118468.776">22645 4838 51,'-5'3'54,"-1"11"-50,5 6 7,-5 8-1,1 5-8,-4 2 5,2 7 16,-5-3-2,-1-4-2,-1-4-18,2-7 3,3-6-4,4-5 3,-2-4-8,1-1 3,-1-4-20,2-4-14,3 0-35</inkml:trace>
  <inkml:trace contextRef="#ctx0" brushRef="#br0" timeOffset="118822.7961">22638 4853 0,'7'-6'38,"-2"3"-22,4 0 5,2 3-11,-6 0-8,9 0 1,-3 3 3,-1 8-3,-2 5 2,-3-1 4,0 4-1,-5-1 8,0-2-4,0-2 7,0-1 14,-2-2-10,-12-2 7,2 2-24,-6-3-6,6-4 5,-2-1-5,1-2 0,4-1 0,2 0-16,4 0-2,1 0-22,2 0-27,0 0-24</inkml:trace>
  <inkml:trace contextRef="#ctx0" brushRef="#br0" timeOffset="119834.8541">22962 4929 41,'-2'0'83,"-7"1"-48,4 12-5,-6 7-8,1 6 8,-1 5-16,0 2 12,1-2-3,4-1-17,6-3 3,0-5-9,0-3 0,0-1 0,11-4-22,1-3-20,6-4-50,0-3-58</inkml:trace>
  <inkml:trace contextRef="#ctx0" brushRef="#br0" timeOffset="120148.8721">23117 5020 204,'0'-2'10,"0"0"-2,0 2-8,0 0 0,11-2-2,0 1 0,4 1-5,-2-1-21,-3 1-6,-2-2-22,0 1-37</inkml:trace>
  <inkml:trace contextRef="#ctx0" brushRef="#br0" timeOffset="120325.8822">23117 5020 125,'4'64'9,"-4"-64"-3,0 0-3,10 0-3,3 0 0,5 1-6,-3 1-18,3-1 24,-2 0-65</inkml:trace>
  <inkml:trace contextRef="#ctx0" brushRef="#br0" timeOffset="120770.9077">23131 5048 63,'-3'0'96,"3"0"-64,-2 11-12,-1 5 3,1 6-16,-3 1-3,1-2 6,2-2-9,-1 1 15,3-6-11,-6-1-2,6-5 0,0-2-3,0-2 0,-1-1-1,1-2-17,0-1-2,0 0-12,0 0-9,0 0 19,0 0 7,0 0 13,0 0-2,0 0 2,0 0 2,0 0 2,0 0 0,0 0 0,0 0-2,0 0-11,1-2-18,3-2-30</inkml:trace>
  <inkml:trace contextRef="#ctx0" brushRef="#br0" timeOffset="121407.9441">23469 5079 109,'-3'-2'107,"3"2"-46,0 0-22,0-2-28,0 1-8,0 1-3,0 0-3,5 0-1,7 0 1,-1 0 2,0 0 1,-4 0-25,3-1-58,-4 1-45</inkml:trace>
  <inkml:trace contextRef="#ctx0" brushRef="#br0" timeOffset="121574.9536">23469 5079 140,'-32'56'64,"32"-56"-58,0 0-11,13 0 9,8 0-8,2 0-50,4-1-92</inkml:trace>
  <inkml:trace contextRef="#ctx0" brushRef="#br0" timeOffset="122025.9794">23729 5112 6,'0'-7'23,"4"1"-13,-2-1-5,-2 2-5,0 2 1,0 0 6,0 3 3,-7 0-10,-8 0 21,0 4-16,0 6-1,-1 3 31,1 1-4,4 0 6,0-1-7,6-1-22,0-2-3,5-1-2,0-4-3,0 0 0,0-2-4,0-3 2,0 0-8,10 0-3,6 0 12,0-11-40,0-1 9,-2 2-2,-3 2 9,-2 4 25,-4 2 0,-3 2 9,1 0 15,-3 0-17,2 0 6,7 7 0,-2 1-9,4-1 16,-3-1-20,5-3-25,3 0-57</inkml:trace>
  <inkml:trace contextRef="#ctx0" brushRef="#br0" timeOffset="122414.0016">24087 5075 117,'-6'-7'13,"1"3"43,0 3-22,-4 1 0,-2 0-12,-5 8-21,-3 8 2,1 1 1,2 0 4,0-2 9,6-2-14,1-2 17,5-5-20,4-2 0,0-1-2,0-2-3,0-1 5,0 0-8,7 0-6,4 0 9,0-6-25,5-2 16,-4 2 3,-1 2-5,-3 2 14,1 2 2,-3 0-2,-1 0-1,0 0-7,1 0 10,1 2 1,1 1-1,3-2-2,-4-1-42,4 0-40</inkml:trace>
  <inkml:trace contextRef="#ctx0" brushRef="#br0" timeOffset="122688.0173">24363 4982 208,'0'0'20,"0"2"-17,0 12 27,0 6 0,0 1-11,0 3-9,0-2-8,0-1 11,0-2-9,0-2-2,-6-4-4,-13 3-4,-8-2-28,4 3-51,-7-4-71</inkml:trace>
  <inkml:trace contextRef="#ctx0" brushRef="#br0" timeOffset="127744.3065">22364 3185 4,'0'0'18,"0"0"3,0 0-12,0 0-9,0 0 0,0 0 2,0 0-4,0 0 1,0 0-2,0 0 0,0 0 3,0 0 0,0 0 6,0 0-5,0 0 8,0 0 4,0 0-7,0 0 6,0 0-10,0 0-1,0 0 4,0 0-3,0 0 0,0 0-2,0 0 2,0 0 1,0 0 0,0 0 4,0 0 10,0 0-10,0 0 5,0 0-1,-4 7-6,-1 8 5,-6 8-9,1 6 0,-3 3 2,3 0 0,-6 0-3,3-5 3,3-2-1,3-6 5,1-5-5,1-4-1,5-6 4,-3-2-4,3-2-1,0 0 0,0 0 2,0 0-4,0 0-22,0-5-30,0-7-12</inkml:trace>
  <inkml:trace contextRef="#ctx0" brushRef="#br0" timeOffset="128367.3421">22378 3170 17,'0'0'8,"0"0"0,-4 0-5,4 0-3,0 0 8,0 0-8,-1 0 7,1 2 9,-7 1-9,5 0 11,-7 3-1,2-1-1,-4 1 8,2 0-5,2 0 2,-3 0-7,-1 1-9,-1-2 5,1 2-7,-1 0-3,3-1 3,2 0-2,1-3-1,3-2 0,1 0 3,2-1-4,0 0 1,0 0-17,0 0-16,0 0-31,0 0 0,11-4 15</inkml:trace>
  <inkml:trace contextRef="#ctx0" brushRef="#br0" timeOffset="128748.3639">22378 3170 9,'-4'12'17,"4"-12"-5,0 0 16,0 0-23,0 0 4,4 3 15,-4 2-1,2 3 1,1-1-9,-3 1-4,2 2 2,-2-1-12,4 3 3,-3-1 2,-1 0-3,0-1 15,0 2-9,4-5-9,-4 1 33,0-4-33,0 0 0,0-3 5,0-1-4,0 0 11,0 0-7,0 0-4,0 0 2,2 0-3,-2 0-2,0 0-4,0 0-29,0-6-18,5 1-82</inkml:trace>
  <inkml:trace contextRef="#ctx0" brushRef="#br0" timeOffset="129530.4087">22638 2987 49,'-4'0'85,"3"0"-59,-5 0 10,3 13-21,-3 5-6,5 3 2,-5 2-9,1-1 5,-2 3 6,2-3-12,-1-3 14,5 0-10,-5-6-5,3-2 4,3-4-4,-5-2-1,5-3 0,0-2-38,0 0-30,0 0-41</inkml:trace>
  <inkml:trace contextRef="#ctx0" brushRef="#br0" timeOffset="129986.4348">22670 2966 33,'0'-2'5,"0"2"25,0 0-9,0 0-8,0 0 4,2 0-6,6 0 0,1 0 13,-3 0-21,1 0 8,1 0-11,0 0 0,0 6 7,-1 2-5,-1 1-2,-1 2 17,-1-1-17,1 3 11,-3-1-9,1 0-2,-1-4 3,-2 1-3,4-4 0,-4-1 1,0-1 5,0 1 0,0 1 16,-11 1-14,-5 1 2,-3 0-9,3 0 1,-4-1-2,4-2 4,4-1-4,3-1 0,2 0-9,2-2-3,5 0-32,0 0-34,0 0-50</inkml:trace>
  <inkml:trace contextRef="#ctx0" brushRef="#br0" timeOffset="130348.4555">22822 3130 13,'0'0'47,"0"0"-41,0 1-2,0 1 1,0 3 10,0 0-9,3 2 7,-1 1 8,-2 2 20,0 0-11,0 1-9,0 3-2,0-1 5,0 1-9,0 0 4,0-3-5,0 0-11,-2-6 12,2-1-15,0-3 0,0-1 0,0 0 3,0 0-3,0 0 0,0 0-6,0 0-4,0 0-23,0-5-21,0 0-31</inkml:trace>
  <inkml:trace contextRef="#ctx0" brushRef="#br0" timeOffset="131270.5082">24596 5077 196,'0'0'74,"0"0"-40,0 0 0,0 0-15,0 0-17,0 0-2,5 0-6,10 0 6,6 0 4,4 0-2,1-2 2,-5 2-4,-3 0 6,1 0-10,-3-1 4,-5 1-16,0-1-5,-6-1-66,0 1-13,1-1 20</inkml:trace>
  <inkml:trace contextRef="#ctx0" brushRef="#br0" timeOffset="131463.5192">24750 4964 67,'-4'0'66,"4"2"-56,-1 11 5,-3 5-2,2 1-2,-1 2-11,-6 1 0,7-2-49</inkml:trace>
  <inkml:trace contextRef="#ctx0" brushRef="#br0" timeOffset="132528.5802">24782 4982 28,'0'0'43,"0"0"-13,0 0 9,0 0-1,0 0-12,0 0 12,-4 0-10,4 0-3,-1 0-5,1 0-12,0 0 3,0 9-11,-4 3 1,4 5 9,0 2-9,-2 1 5,2 0 2,-5 0-5,1 1 3,-1-2-6,3-4 2,-1-3-1,1-3-1,2-3 0,0-3 0,0-2 5,0-1-7,0 0 2,0 0-22,0 0-5,0 0-42,0 0-35,0-4-25</inkml:trace>
  <inkml:trace contextRef="#ctx0" brushRef="#br0" timeOffset="132914.6022">24750 5068 61,'0'0'32,"0"0"3,0 0-16,0 0-11,0 0-8,0 0-5,5 0 5,6 0 6,7 0-3,1 0 9,1 0-10,-3 0 0,-1 0-2,-5 0-9,-1 0-18,1-4-50</inkml:trace>
  <inkml:trace contextRef="#ctx0" brushRef="#br0" timeOffset="133251.6213">25026 4977 43,'-5'7'74,"-1"7"-58,-2 8 17,0 6-20,0-1 3,1 2-6,-2-1 1,3-3-4,-2-2-2,2-3-5,1-5 0,-2-2-1,3-6-4,3-6-32,1-1-31,0 0-39</inkml:trace>
  <inkml:trace contextRef="#ctx0" brushRef="#br0" timeOffset="133595.6412">25079 4942 41,'0'-2'51,"0"2"-51,5-1 0,4 1 7,4 0-7,-3 0 0,4 3 0,0 5 6,-3 3 1,-4 2 8,-3 1-4,1 1 16,-5-2-9,0 1 3,0-2 4,0-4-12,-5 2 12,-9-3-10,1 0-9,-5-2 5,3-2-11,-1 2 0,0-5 0,3 1 4,1 0-8,5-1-10,2 0-17,5 0-22,0 0-84</inkml:trace>
  <inkml:trace contextRef="#ctx0" brushRef="#br0" timeOffset="134028.666">25238 5167 58,'0'0'27,"-3"0"15,3 4-7,0 5-11,-2 1-5,2 3-17,-4 4 22,-1-1 3,3 1-24,-1 0 16,1-6-15,-2-1-1,1-1 8,1-4-6,-1 0-5,3-4 0,0-1-1,0 0 1,0 0-42,0 0-29,0 0-33</inkml:trace>
  <inkml:trace contextRef="#ctx0" brushRef="#br0" timeOffset="172335.857">14614 6491 58,'2'-2'19,"2"1"11,1 1-3,0 0 10,0 0-14,1 0-14,3 0 5,-2 1-6,-2-1 12,0 2-10,1-2-3,-6 0 2,3 0-9,-3 0 9,0 0-1,2 0-7,-2 0 11,3 0-12,-3 0 1,2 0 1,2 0 2,1 0 5,2 0-2,-2 1-6,4 0 11,0 1-7,2-1 2,-4 1 3,2-1-8,1-1 1,-3 1 4,4 1-6,1-1 7,-1-1-8,-4 3 0,7-1 0,-3-1 4,-4 1-4,4-1 0,-3 2 2,-6-3-2,3 0 0,-1 0 0,-4 0 2,4 0 1,-4 0-3,0 0 0,0 0-10,0 0-12,1 0-52,5-2-90</inkml:trace>
  <inkml:trace contextRef="#ctx0" brushRef="#br0" timeOffset="172853.8864">14644 6656 37,'-5'0'110,"5"0"-49,0 0-31,0 0-17,0 0 10,0 0-19,0 0 2,0 0-6,0 0 1,0 0-3,5 0 3,2 1-1,8 1 17,0 0-17,1 1 4,4 1 1,-2 2-3,3 0-1,-5 2-1,3-2 0,-3 0 2,0 1 1,-2-3-3,-3 0 0,-6-2 4,0-1-6,-3-1 2,-2 0 0,0 0 0,0 0 0,0 0-2,0 0-31,0 0-114</inkml:trace>
  <inkml:trace contextRef="#ctx0" brushRef="#br0" timeOffset="211978.1243">15669 6111 17,'-6'-2'27,"6"2"5,0 0-9,0 0-13,0 0 6,0 0-15,0 0 5,0 0-5,0 0 0,0 0 4,0 0-3,0 0 3,0 0 11,0 0-15,0 0 6,0 0 2,-2 4 2,-1 3 2,3 0-6,-5 1 7,1 2 5,-1 3-17,-1 0 14,-1 1-8,2 1-1,0 3 4,-1-1-10,3 2-1,-2-5 3,3 2 0,-3-5-3,1 0 0,2 0 0,-1-1 0,1-1 0,2-2 0,-4-2 0,3-3 4,1 2-4,0-4 0,0 0 0,0 0 3,0 0-3,0 0 0,0 0-3,0 0 3,0 0-3,0 0-12,0 0-23,0 0-36,0 0-68</inkml:trace>
  <inkml:trace contextRef="#ctx0" brushRef="#br0" timeOffset="212399.1485">15844 6275 121,'0'0'97,"0"0"-46,0 0-17,0 0-11,0 0-4,0 0-18,0 0 1,0 0-2,0 0 1,0 0 2,0 0-3,0 0 0,0 0 0,0 0 5,0 0-5,0 0 0,0 0-11,0-2-41,0-4-166</inkml:trace>
  <inkml:trace contextRef="#ctx0" brushRef="#br0" timeOffset="212940.1794">16139 6231 44,'0'0'101,"0"-1"-73,0 1 7,2-2-25,12 1 23,2-2-15,2 1-13,1 2 8,-3 0-12,3 0 0,-1 0 4,-2 0-2,2 0-2,-6 2-1,2 1-11,2-2-33,2-1-86</inkml:trace>
  <inkml:trace contextRef="#ctx0" brushRef="#br0" timeOffset="213202.1943">16171 6381 136,'0'0'22,"0"0"-17,2 0-3,12 0-1,2 4-2,3 3-20,-3 0-16,-5 0-21,-6 0 9</inkml:trace>
  <inkml:trace contextRef="#ctx0" brushRef="#br0" timeOffset="213458.2091">16171 6381 37,'67'69'30,"-78"-62"-4,6-1-10,0-3-14,5-2-4,0 0-1,0 1-15,0 1 13,7 2-10,2 0 15,1 0-4,1-1 3,0 0 0,-1 2 1,-3 0 1,6 1 7,-6 0-5,-2 2 3,0-2 10,-5 0-8,0 0 14,0 0 12,-7-1-2,-3 1-7,-4 2-20,-2-2-3,0-4-2,-4 0-4,4-3-20,2 0-38</inkml:trace>
  <inkml:trace contextRef="#ctx0" brushRef="#br0" timeOffset="213706.2233">16415 5941 60,'-4'13'84,"-1"4"-58,3 8 11,2-1-35,-3 1-2,3 0-28,0-5-136</inkml:trace>
  <inkml:trace contextRef="#ctx0" brushRef="#br0" timeOffset="214918.2926">15405 6731 66,'0'0'59,"0"0"-13,0 0-18,0 0-18,0 0-3,5 2-5,13-2 7,0 1 8,8-1-6,2 0 5,4 0-12,7 0-3,7 0 4,6 0-4,4-3-1,8-5 0,3 3 3,6 2 2,3-1 2,-2 3 6,4-1 1,5 0-13,0 0 2,0 1-1,-5-2 2,-2 1-5,-7 2 1,-2-1 0,-8 1-2,-10 0 2,-12 0 0,-7 0 0,-12 0 0,-4 0-3,-12 0-6,2 0-36,-4 0-17,5 0-87</inkml:trace>
  <inkml:trace contextRef="#ctx0" brushRef="#br0" timeOffset="225794.9147">21502 4957 16,'6'-2'36,"-3"2"-14,-3 0 0,0-1 5,2 1-10,-2-1-7,3-2-3,-3 3 6,2-3-6,-2 3 1,0 0 5,0 0-9,0 0 6,0 0-5,0 0-2,0 0 6,0 0-9,0 0 11,0 0 3,0 0-4,0 0 10,0 0-5,0 0-5,0 0 5,0 0-14,0 0 5,0 0-2,0 0-2,0 0 0,0 2-2,0 2 0,0 4 7,-2 5-7,-6 4 2,-7 2-2,5 3 4,-6 3-2,0 0-2,-2-1 0,-1 1 0,-1-4 1,5-3-1,-1-3 0,5 2 5,0-4-6,1 1 1,-1-2 0,2-1-4,2-3 4,2 2 0,1-4 0,-1-1-2,3 0-2,-1-4 4,3 1-7,0-2 6,0 0-18,0 0-11,0 0-9,0 0-29,0 0-8,3-9-9</inkml:trace>
  <inkml:trace contextRef="#ctx0" brushRef="#br0" timeOffset="226333.9455">21539 4979 3,'0'0'27,"0"6"3,0 4-4,0 1-13,-1 1 0,1 0-5,0 1-7,-4-2 6,4 1-3,-2-1-2,-1 0 14,3 3-8,-2-2 3,2 0 1,-3 3-11,1-3 7,-2 3-8,2-1 0,-1 2 2,1 0-2,2-3 0,-3-1 0,1-3 3,-2-3-3,3 0 0,1-3 0,-4 0-4,4-3 3,0 0-7,0 0-9,0 0-15,0 0-2,0 0-40</inkml:trace>
  <inkml:trace contextRef="#ctx0" brushRef="#br0" timeOffset="226815.9731">21462 5148 58,'0'-2'67,"0"2"-37,0 0 4,0 0-19,0 0-11,0 0 10,5 0 7,4 0 0,1 0-1,-3 0-12,6 0 8,-3 0-15,-4 0 1,-1 0 3,2 0-4,-3 0 2,-4 0-3,1 0 3,-1 0-3,0 0 0,0 0 0,0 0-3,0 0 0,0 0-2,0 0-8,0 0-21,0 0-15,0 0-50</inkml:trace>
  <inkml:trace contextRef="#ctx0" brushRef="#br0" timeOffset="228261.0557">23738 4986 16,'0'-1'32,"0"-2"-3,0 2-4,0-1-10,0 0-8,2-1 8,-2 3-5,0-1 11,0-1 3,0 2-6,0 0 11,0 0-13,0 0-3,0 0 5,0 2-18,0 2 0,0 4 10,-5 5-9,-6 3 6,0 5-3,1 1-4,-6 0 9,0 1-9,0 0 5,2-2 2,3-1-7,1-2 4,-1-2-4,2-1 0,2-2 0,-2-2 2,8-1-2,-5-2 0,3 0 2,1-3-4,2-5 2,0 0-2,0 0-1,0 0-7,0 0-8,0 0-19,0-5-25,2-8 17,7-2-6,3-1-34</inkml:trace>
  <inkml:trace contextRef="#ctx0" brushRef="#br0" timeOffset="228696.0806">23745 4995 7,'4'0'21,"-4"-2"-5,0 2 4,0 0 1,0 0-11,0 0 6,0 0-3,2 0-9,1 7 12,2 5-4,-3 1-2,-2 1 7,0 0-15,4 1 4,-4 1-3,0 2-1,0-2 1,0 2 0,0 3-3,0-1 8,0 1-7,0-1 4,0-1-3,-4-2 2,4-1-3,0-2-1,0-4 0,0 0-1,-2-3 3,2-1-2,0-5 0,0 2-1,0-3-1,0 0-11,0 0-26,0 0-12,0 0-41</inkml:trace>
  <inkml:trace contextRef="#ctx0" brushRef="#br0" timeOffset="229095.1035">23712 5150 9,'0'0'84,"0"-1"-38,0 1 13,0 0-24,0 0-15,0 0-2,0 0-13,0 0 0,0 0-5,0 0 1,0 0-3,0 0 2,0 0-2,0 0-1,1 0 6,8 0-1,-2 0 5,2 0-5,-3 0-1,1 0-1,-4 0 0,2 0 2,-3 0 0,2 0-4,-2 0 0,1 0-28,-1 0-22,1 0-63</inkml:trace>
  <inkml:trace contextRef="#ctx0" brushRef="#br0" timeOffset="233661.3644">15492 7168 51,'-9'2'89,"2"0"-58,3 0-20,4-1 30,0-1-13,0 0-25,0 0 0,0 0-3,0 0 4,0 0 0,0 0 0,0 0 5,0 0-2,0 0-5,0 0 2,0 0-4,0 0 0,4 0-1,-3 0-4,5 0 5,3 0 0,1 0 0,1 0 7,5 0-5,-2 0-1,-2 0 5,2 2-3,1 0-3,-5 0 1,3 0-1,1-1 0,-2 0 0,2-1 0,-3 0-2,-2 0-2,-4 0 4,0 0-4,-3 0-6,-2 0-11,5 0-35,-1 0-50</inkml:trace>
  <inkml:trace contextRef="#ctx0" brushRef="#br0" timeOffset="234254.3985">15518 7298 38,'0'-2'11,"9"1"2,3 1 4,4-1-15,0 1-2,-2 0 0,2 0 1,-5 0-1,-2 0 0,-4 1-5,0 3 5,-5 3 0,0-1 0,0 3 0,0-1 0,0 4 0,-8-1-7,-3-2-9,-1 1 16,-3-1 0,-1-3 7,2 1 12,2-3 3,-2-3 15,3 2-11,4-1 5,2-2 6,1 1-21,4-1-8,0 0-3,0 2-5,0-1-4,4 1-6,8 2 6,2-2 3,4 1-1,1-3 2,-3 0 0,4 0-6,-8 0-9,-3 0-7,-2 0-14,-2 0-5,1 0-42</inkml:trace>
  <inkml:trace contextRef="#ctx0" brushRef="#br0" timeOffset="234674.4226">15674 6947 33,'0'9'36,"0"0"-19,0 1-4,0 0-12,0 2 11,0 1-7,0 1-5,0-3 2,0 1-2,0-3 0,0-1-1,0 0 2,0-1-2,-2 2-3,2-4-11,-3 3-17,3-3-16</inkml:trace>
  <inkml:trace contextRef="#ctx0" brushRef="#br0" timeOffset="238416.6366">15923 7232 19,'0'-2'31,"0"2"-13,0 0-7,0-1 5,0 1-15,0 0 7,0 0 0,0 0 3,0 0 6,0 0-1,0 0 1,0 0 8,0 0-19,0 0 10,0 0-5,0 0-1,0 0 3,0 0-10,0 0 4,0 0-2,0 0 0,0 0-2,0 0-2,0 0-1,0 0 3,0 0-3,-2 0-6,2 0-24,0 0-87</inkml:trace>
  <inkml:trace contextRef="#ctx0" brushRef="#br0" timeOffset="238843.661">16146 7178 165,'0'0'56,"0"0"-20,0-1-22,4-1-5,8-1 13,7 2-22,-1 1 0,2-1 2,-1-1 3,-3 2-5,2-1 0,-4-1 0,0 2-1,-7-1-3,-2 1-12,4 0-8,-3 0-48,1 0-54</inkml:trace>
  <inkml:trace contextRef="#ctx0" brushRef="#br0" timeOffset="239427.6944">16192 7281 52,'0'-2'33,"11"1"10,3 1-35,4 0-5,1 0 1,-3 0-3,0 0-2,-2 0-1,-3 5-7,-6-2 4,-3 2-9,-2 0 14,0 3-2,0 2 0,-13-2 1,-1 1-2,-2-5 0,2 0 3,-2-3 2,6 0 1,2 1 10,5-2-12,3 2 5,0-2-6,0 0 0,0 0-1,0 1-8,3 4 9,8-2-4,0 0 5,5 1-2,-4-1 0,2 0-4,0 0 3,-1 1 2,-8-1 0,4 3-4,-2-1 2,-4 1-1,-3-2-1,0 1 4,0 0 14,0 2-1,-8 0-7,-5 2 10,-1-1-14,-2 0 7,-5 1 4,0-4-13,-1 1 5,-1-5-5,6-1-13,3 0-32</inkml:trace>
  <inkml:trace contextRef="#ctx0" brushRef="#br0" timeOffset="239961.725">16281 6951 56,'0'-2'52,"1"1"-26,13 0 11,1 1-26,1 0 1,-4 0-12,2 0 0,-3 0-3,-6 4 3,0 2 0,-5 1 3,0 0-2,0 3 9,-5 0 0,-9 5-7,-2-3 3,-2 0-6,2-1 0,2-4 5,4 1-1,-1-6 4,6 1 2,5-1-3,-4-2 10,4 1-11,0-1-2,0 0-4,0 0-10,9 1 9,7-1 1,0 0 0,5 0-2,4 0-39,1-4-94</inkml:trace>
  <inkml:trace contextRef="#ctx0" brushRef="#br0" timeOffset="240479.7546">16597 7225 149,'0'0'47,"0"0"-12,0 0-35,0 0 3,14 0 11,4 0-14,3-1 6,0-1-4,-1 0 0,-1 0 1,-1 2-3,-4 0 0,-7 0-3,-1 0 0,-3 0-12,-1 0-41,1 0-78</inkml:trace>
  <inkml:trace contextRef="#ctx0" brushRef="#br0" timeOffset="240664.7652">16712 7104 104,'0'10'13,"0"3"13,0 4-10,5-2-4,-1 3-12,-4-2-5,2 0-47</inkml:trace>
  <inkml:trace contextRef="#ctx0" brushRef="#br0" timeOffset="241191.7953">17085 7025 92,'0'0'53,"0"0"-25,0 2-16,0 12 4,0 3-1,0 4 2,0 3-8,0 2-3,0-2 2,0 0-7,0-3 4,0-3-5,0 2 2,0-7-1,0-4-1,0-2-7,0-2-8,0-3-34,0-2-24,4 0-38</inkml:trace>
  <inkml:trace contextRef="#ctx0" brushRef="#br0" timeOffset="241605.819">17298 7117 96,'0'-1'79,"0"-1"-37,0 2-17,0-1-6,0 1-12,0 0 3,0 0-7,0 0 3,0 0 4,0 0-6,0 0-1,0 0 2,0 0-4,0 0 4,0 0-5,0 0 0,0 0-2,0 0-29,0 0-65</inkml:trace>
  <inkml:trace contextRef="#ctx0" brushRef="#br0" timeOffset="241977.8403">17528 7064 127,'0'0'51,"0"0"-22,0 0-8,0 0 7,10 0 3,8 0-9,0 0-21,3-1 13,4-4-11,-4 3 0,4-1-2,-2 0-1,1 0 0,-2-1-4,-1 2-19,0 1-17,-2-1-33,1 0 8</inkml:trace>
  <inkml:trace contextRef="#ctx0" brushRef="#br0" timeOffset="242509.8707">17561 7185 83,'-3'-4'118,"3"2"-114,0 1 3,5 0 3,14-2-10,3 0 0,-5 0-1,6 3-10,-7 0 11,-9 0-19,-3 0-2,-4 0 10,0 0-3,0 6 14,-4 3 6,-6 1-5,-1-1-2,4-1 0,-2 0-15,9-6 2,0 0-10,0 0 3,0-2-3,0 0-3,4 0 14,3 0 12,3 0 2,1 0 2,3 1 9,-1 0-7,1 1 2,0 3-7,-3 0 9,-1 2-7,-5 0-1,1-3 13,-5 1-7,-1 1 2,0-1 25,0 1 4,0 2 5,-10 1-24,-1 0-17,1-1 5,-4-2-7,1 0 0,-3-5-3,0-1-15,6 0-32,-1 0-34</inkml:trace>
  <inkml:trace contextRef="#ctx0" brushRef="#br0" timeOffset="242774.8859">17740 6788 108,'0'2'31,"0"12"-7,0 4-1,0 2 9,0 1-30,0 2-2,-5-2 0,3 0-12,-3-4-26,1-4-66</inkml:trace>
  <inkml:trace contextRef="#ctx0" brushRef="#br0" timeOffset="243260.9137">18545 6652 215,'0'0'33,"0"0"1,0 0-26,0 0-7,5 0 6,9 0-3,-1 0-3,1 0-1,-4-2-26,1 2-11,-2 0-43,-4 0-20</inkml:trace>
  <inkml:trace contextRef="#ctx0" brushRef="#br0" timeOffset="243462.9252">18545 6652 205,'5'73'32,"-5"-73"-14,0 0-13,14 0 3,2-2 1,4 0-9,-5-1-20,3 2-3,-4-1-45,0 1 14</inkml:trace>
  <inkml:trace contextRef="#ctx0" brushRef="#br0" timeOffset="244888.0068">16905 6713 13,'-2'0'56,"2"0"-16,0 0-16,0 0-8,0 0-13,0 0 0,0 0 7,0 0-10,0 0 8,0 0 3,0 0-4,0 0 6,0 0-7,0 0 1,0 0 7,0 0-11,0 0 4,0 0-6,0 0 1,0 0-2,0 0 1,11 0-1,3 0 12,4 0-12,1-2 14,4 2-11,0 0-2,0 0 2,4 0-3,-3 0 0,1 0 2,2 0-1,-3 0-1,-1 0 0,-1 0 2,4 0-5,3 0 3,-1 0 0,5 0 2,-4 0 0,1 0-2,2 0 0,-1 0 1,-4 0-1,3 0 0,-5 0 0,-4 0-1,-1 0 2,-5 0-1,-7 0 0,0 0-2,-2 0 0,1 0 2,-4 0 0,3 0-3,-1 0 3,-3 0-3,1 0-11,3 0-10,-6 0-10,3 0-20,-1 0-7,1 0-24</inkml:trace>
  <inkml:trace contextRef="#ctx0" brushRef="#br0" timeOffset="245749.056">18937 6635 26,'-3'0'93,"3"0"-34,0 0-19,0 0-4,0 0-21,0 0-9,0 0-6,0 0 1,0 0 7,11 0 0,8 0 5,6 0 10,3 0-1,11 0 7,5 0-24,2 0-4,5 0 6,-3-1-7,-2-1 0,-5 1-1,-9-1 3,-8 2-2,-8-1 0,-9 1-5,-3 0 4,-4 0-9,0 0-3,0 0-3,0 0-38,0 0-48,0 0-85</inkml:trace>
  <inkml:trace contextRef="#ctx0" brushRef="#br0" timeOffset="246418.0943">19047 6790 36,'0'0'16,"0"0"7,0 0 9,11 0-6,3-1-4,-2 0-15,8-3 2,-3 3 25,6 1-27,-1 0-2,-5 0 0,3 0-4,-4 0 3,-6 5-4,1 1 0,-2 0-2,-7 1 2,-2-1-1,0 2 1,0 2 10,-18 4 1,-7 1-11,-5 1-8,-2-2 0,2-2-4,4-4 12,-1-1-1,8-3 2,3-1 11,5-2 9,9-1-9,-1 0-2,3 0-10,0 0-3,0 0-6,10 0 9,6 0 5,9 0-1,0 0 3,1 3 5,1 0-8,-1-1-1,-1-1-3,-5 1 4,-10 0-4,-3 1 0,-3-2-2,-2-1 0,-2 0-8,0 0-8,0 0-28,0 0-54</inkml:trace>
  <inkml:trace contextRef="#ctx0" brushRef="#br0" timeOffset="247154.1364">19194 6225 7,'0'-1'47,"0"-1"-11,0 1-8,0 1-5,0 0-9,0-1-9,0 1 13,0 0-6,0 0 1,0 0-1,0 0-7,0 0 6,0 1-11,0 6 2,0 5 7,0 4-4,0 3 3,0 3-3,0 4-5,-2 1 7,-1 0-7,1-2 0,-2-4 0,4-1 1,0-4-1,-1-4 0,1 2-17,-4 0-42,4 3-119</inkml:trace>
  <inkml:trace contextRef="#ctx0" brushRef="#br0" timeOffset="296054.9333">15511 4436 12,'0'-1'25,"0"1"5,0 0-21,0 0 3,0-1-1,0 1-11,0 0 12,0 0-9,0 0 4,0-2 8,0 1-15,0-1-3,0 1 2,-5 1-11,1 0 4,-1 0 5,0 0-6,-1 0 8,3 0-13,1 0 14,-2 0-2,3 0 4,1 0 0,-4 0-2,4 0 0,-5 0 2,3 0 1,-1 0-3,-3 0 0,4 0 2,-1 0-4,1 0 2,-1 1 0,1 1-4,-3-1 6,1 2-2,-1-2 0,3 2-1,-3-1 0,1-1 1,1 0 0,-3 1-3,1 1-3,-2-1-4,-2 1 9,4 0-19,-1-2 8,-1 1 6,2-1-11</inkml:trace>
  <inkml:trace contextRef="#ctx0" brushRef="#br0" timeOffset="297254.0017">15350 4467 0,'0'0'16,"0"0"5,0 0-9,0 0 0,0 0 6,0 0-10,0 0 4,0 0-3,0 0-8,0 0 8,0 0-9,0 0 2,0 0 11,0 0-12,0 0 9,0 0 1,0 0-10,0 0 8,0 0-9,0 0 0,0 1-3,0 1 1,0 1 2,0-2 0,0 4 5,0 0-2,0-2-3,0 1 0,0 2 3,2 0 1,-2-2-2,0 2 0,0-1 2,0 5-1,0 1-3,0 2 12,0-2-3,0-1-7,0-1-2,0 1 0,0-2 2,0 2-2,0-2 0,0 1 0,0-1-1,0 0 5,0 2-4,0 0 0,-2 2 3,-1 0 0,3 0-3,-2 0 0,2 1-3,0-3 7,-4 1-4,4-2 0,0-2 2,-3-1-3,3-2 1,0-1 0,0-2-2,0 1 5,-2 0-3,2 1 0,0 0 2,0 1-3,0-1 1,0 3 0,0-2-1,-4 0 5,4-1-4,0-1 0,0 1 2,0 1-6,0-1 4,0 0 0,-1-2-1,1 1 5,0-2-4,0 0 0,0 0 1,0 0-3,0 0 2,0 0 0,0 0-4,0 0 6,0 0-2,0 0 0,0 0 2,0 0-5,0 0 3,0 0 0,0 0-2,0 0 4,0 0-2,0 0 0,0 0 4,0 0-9,0 0 5,0 0 0,0 0-5,0 0 8,0 0-3,0 3 0,0 1 0,-4-1-5,4 1 5,0 2 0,-2-1-5,2-2 5,0 0 0,0 2 0,-3-1 0,3 0-3,-2 2 3,-2-1 0,4 4-3,-1 0 6,-5 1-3,6 0 0,-3-1 2,3-6-7,0-1 5,0 0 0,0-2-2,0 0 4,0 0-4,0 0 1,0 0-24,0 0-5,0 0-22,0 0-15</inkml:trace>
  <inkml:trace contextRef="#ctx0" brushRef="#br0" timeOffset="312438.8704">13862 8315 61,'-1'5'0,"-3"-4"26,4 0-8,0 1-3,0-2 9,0 0-23,0 0 11,0 0-4,0 0-2,0 0 8,0 0-10,0 0 2,0 0 11,0 0-17,0 0 10,0 0-10,0 0 5,0 0-10,0 0 5,0 0 0,0 0-2,0-4 5,-2-2-6,-3 1 3,0 2-9,-2 1 9,5 1-6,-3 1 6,-1 0 0,-3 0 3,2 0-3,-3 12 0,-1 5 1,-3 4-3,0 3 2,7 2 0,-4 2 8,2-2-5,4-2 2,3-2-5,2-3 5,0-1-10,0-4 3,7-3 2,2-2-1,2-4 8,3-1-7,-2-2 0,2-2-2,2 0 0,0 0-4,4-13 0,-8-3 5,2-2-14,-3 0 14,0 1-2,-4-1 3,1-2-3,-6-1 3,2-2 0,-2 2 0,-2 3 4,0 2-4,0 6 0,-8 6-2,-7 4-5,-5 0-36,-1 16-8,1 4-9</inkml:trace>
  <inkml:trace contextRef="#ctx0" brushRef="#br0" timeOffset="313139.9105">14066 8197 93,'0'1'51,"0"21"-42,0 5 13,0 11 6,0 5 19,-5 4-33,-2-1-4,-4-3-2,2-7-3,2-8 0,2-8-5,-1-8 0,3-7-2,3-3 1,0-2 0,0 0-7,0-7 8,0-9 1,0-2-1,3-1 0,8 5-1,0 4-3,1 3 4,2 2-11,2 3-19,3 2 6,-1 0 4,-2 0 20,0 7-6,-4 0 10,-6 0-4,-1-1 0,-5-1 0,0 1 23,0 3-2,-11-1-4,-8 1-10,-1-4-3,3 1-8,1-3 3,-2-2-48,8 4-32</inkml:trace>
  <inkml:trace contextRef="#ctx0" brushRef="#br0" timeOffset="313788.9476">14397 8413 67,'0'-3'115,"0"1"-86,0 0 3,0 0-18,0 1-14,-9-1-12,2 2-2,-4 0-23,1 0 24,-1 0 5,2 6 6,2 2-1,3-1 3,4-1 0,0 1-3,0 0 0,0 3-1,0-1-1,11 1 1,0-2 2,3 1-1,-4-1 3,1-1 0,0 1 3,-6 0-4,-1 0 1,-4 1 0,0 1 10,-4 2 12,-10 0-9,-2-1-8,0-2-5,0-2-5,4 0-37,3-4-78</inkml:trace>
  <inkml:trace contextRef="#ctx0" brushRef="#br0" timeOffset="314111.9661">14480 8513 76,'16'-9'47,"-2"1"-14,2 0-17,-6-3-13,1 1-3,-6-3-6,-1 4-44,-4-1-6,0 3 13,0 4 23,-9 3 20,-2 0 24,1 3-5,-1 13 4,2 1 23,4 1-14,3 0-3,2-2-19,0-2-3,0-4-1,2-3-1,7-1-8,-2-5 3,2-1-25,1 0-8,1-4-31,3-9 0</inkml:trace>
  <inkml:trace contextRef="#ctx0" brushRef="#br0" timeOffset="314391.9822">14627 8499 5,'3'14'47,"1"0"3,1 1 3,-5-3-36,5-2-7,-3-3 0,2-4-10,-3-3-1,3 0-1,-2 0 4,3-3 22,6-10 16,-1-3-18,6-2-4,-2 2-11,0 4-3,-1 3 0,-3-1-2,1 5-2,3 1 0,-7 3 0,2 1-3,0 0 3,-4 0-5,-5 0 3,2 0-23,-2 1-3,4 3-31,-3-1-31</inkml:trace>
  <inkml:trace contextRef="#ctx0" brushRef="#br0" timeOffset="315387.0391">14910 8419 134,'0'0'56,"0"0"-47,0 15 1,0 9-2,0 5-7,0 1 19,1 0-11,5-5-7,3-4 3,-2-4 3,1-8-8,3-6 0,-2-3 2,-2 0-4,7-2 4,4-18 16,3-5 1,2-4-11,-7 2-8,-5 3 0,-4 3 2,-4 4-5,-1 2-8,2 3-36,-4 4-21,5 6-53</inkml:trace>
  <inkml:trace contextRef="#ctx0" brushRef="#br0" timeOffset="315957.0716">15194 8445 35,'2'-6'44,"-2"1"15,0-2-28,0 0-18,0 1 3,0 3-6,0 3-6,-7 0 26,-2 11-30,-5 9 1,4 3 6,-1 1-3,0-5 13,6 0-5,0-6-5,5-5 7,0-2-14,0-3 0,0-3 4,3 0-4,8 0 0,1-15-10,8-3-18,-1 0 11,-1 4-31,1 7 14,-8 5 31,-4 2-5,2 0 8,-2 7 8,5 4 6,-1-1 15,0-1-20,1-3-5,7-5 0,1-1 3,1-1-7,2-17 0,4-2-1,-4-6 0,0-4-11,-4-2 12,0 0-4,-6 2 7,-3 9-3,-1 8 1,-7 8 0,-2 3 37,4 2-18,-4 0 4,0 3-13,0 17-6,0 5-3,0 6 4,0 1-2,0-2 8,0-3-12,-4-3 0,2-6-2,2-5 5,0-3-7,0-4-12,0-2-61,0-1-53</inkml:trace>
  <inkml:trace contextRef="#ctx0" brushRef="#br0" timeOffset="316265.0893">15389 8437 361,'0'0'2,"0"0"0,4-2-2,13-5-1,12-1 1,2 2 0,1-1-36,0 3-21,-2 1 2,0 3 51,-9 0-1,-5 0-6,-5 0 11,-9 10 2,1 2 2,-3 3 41,0-1-11,0 0-13,0-2 10,0-1-31,0-3 5,-3-4-5,3-1-7,0-3-40,0 0-84</inkml:trace>
  <inkml:trace contextRef="#ctx0" brushRef="#br0" timeOffset="316441.0994">15688 8292 66,'0'0'29,"0"0"-29,0 0-45</inkml:trace>
  <inkml:trace contextRef="#ctx0" brushRef="#br0" timeOffset="317021.1325">15750 8410 153,'-4'15'3,"3"5"36,1-1-29,0-2 3,0-5-4,0-1-5,10-2-4,6-3 3,-5-4 3,-1-1-2,-3-1-4,-1 0-7,-3-2 3,-3-11-13,0-1 9,0-2 8,0 3 0,0-2-1,0 4 1,0 1 0,6 1-3,4 0 3,1 0 0,-1 4 0,5 1-3,-3 4 3,4 0 1,2 0 1,-3 1 5,1 9-4,-3 4 6,1-1-1,-5-1-6,-4 3 14,-5-7-5,2-1-6,-2-3 15,0-3-18,0-1 9,3 0 1,-3 0-4,0 0 9,2-1-12,3-10-1,6-6-8,0 0-9,3 0 3,2 3-4,0 6-12,-2-1 23,2 7 0,-4 2 3,-1 0 5,3 0-4,-4 0 7,1 8 6,3 2-12,-3 1 15,-1 3-10,3 0-6,-3-1 14,-1-2-15,-3-2 7,-1-4-3,-5 1-1,0-3 3,0-1-6,0-2 0,0 0-4,0 0-22,0 0-27,0 0-57</inkml:trace>
  <inkml:trace contextRef="#ctx0" brushRef="#br0" timeOffset="318148.197">16578 8368 217,'0'0'47,"0"0"-47,0 0-16,0 0 11,10 0-85</inkml:trace>
  <inkml:trace contextRef="#ctx0" brushRef="#br0" timeOffset="318341.208">16602 8537 313,'0'0'36,"0"0"-4,0 0-28,0 0-4,0 0-1,9 0 0,-3 0-9,-5 0-24,5 0-52,-3 0-73</inkml:trace>
  <inkml:trace contextRef="#ctx0" brushRef="#br0" timeOffset="321071.3642">17600 8368 101,'-10'0'36,"10"-3"-34,0-6-4,0-1-12,0 1-3,-2-2-29,-4 4 5,-4-3 41,-4 5 0,-2 1 32,0 0 7,-4 2-23,-1 2 49,-4 0-52,2 3-11,2 8 17,2 1-14,5-1-3,6-3-2,3 1 0,2-3-7,3 1 7,0 0 0,0-3-4,0 1 2,0 3 2,0-1 0,5 2 0,4 3-3,7 0 3,-2 2 0,4-1-1,6 0 8,-2-2-7,-1 1 0,0-1 1,-7-2-6,-1 2 5,-1-2 0,-1 5-4,-4-3 4,1 0 0,-6-1 0,2-2 1,-4-1-7,0-3 6,0 0 0,0 1 12,0-1-9,-6 0 13,-8 0-15,-2-2 3,-3-2 0,-2 0-4,3 0 0,-1-3 0,-1-4-13,8-3-15,-4 4-28,7 4-56</inkml:trace>
  <inkml:trace contextRef="#ctx0" brushRef="#br0" timeOffset="321380.3819">17894 8414 144,'7'0'50,"2"-1"-24,3-1 3,2 1 5,6-1-32,-3-2-2,5 0 0,-1 1-1,2 1-3,-5-1-54,-8 3-38,-1 0-11</inkml:trace>
  <inkml:trace contextRef="#ctx0" brushRef="#br0" timeOffset="321573.3929">17926 8537 272,'0'0'18,"0"0"0,1 0-6,19 0-8,1-1 4,4-2-8,1 1-16,-4 2-30,-3 0-26,-3 0-56</inkml:trace>
  <inkml:trace contextRef="#ctx0" brushRef="#br0" timeOffset="322123.4244">18516 8274 169,'-10'22'12,"-8"10"9,6 5 8,-8 4-10,-1 1-8,0-2-7,1-4 0,3-3-4,1-7 0,7-6-4,2-7 0,3-7-54,4-6-15,0 0-47</inkml:trace>
  <inkml:trace contextRef="#ctx0" brushRef="#br0" timeOffset="322405.4405">18564 8233 165,'0'0'43,"0"2"-27,2 12 0,3 3 25,1 9-31,1 2-7,0 5 19,3 3-14,-1-3 7,-2-1-7,2-1-7,-7-8 11,1-1-12,-1-5 0,-2-6 0,0-1 4,0-4-5,0-4 1,-2-1-37,-8 1-33,-1-2-75</inkml:trace>
  <inkml:trace contextRef="#ctx0" brushRef="#br0" timeOffset="322595.4514">18508 8481 217,'0'0'77,"0"0"-45,0-4-26,3 1-4,13-3 6,2-1-8,1 3 0,2 1-52,-1 3-67,-4 0-27</inkml:trace>
  <inkml:trace contextRef="#ctx0" brushRef="#br0" timeOffset="323043.477">18888 8519 157,'0'-8'34,"0"-2"3,0 2-22,0-2-10,0 3-3,0 3-2,0 0 4,-2 4-9,-7 0 9,-1 0-4,-6 9 7,3 9-3,-6-2 3,3 3 14,5-2-11,1-1 0,4-5-10,6-2 0,0-2-2,0-2-5,8-4 7,6-1 0,-2 0-6,2 0-7,6-13-17,-4-2-3,0 1 33,-6 3-16,-1 2 7,-7 6 7,1 2 2,-3 1-5,0 0 11,6 0-5,-5 6 14,8 4-11,-2-2 1,9-1-1,0-3-1,7-1-1,-5-3-2,3 0 0,-2 0-2,6-7-27,-4-3-29,2-1-13</inkml:trace>
  <inkml:trace contextRef="#ctx0" brushRef="#br0" timeOffset="330942.9288">13825 9278 29,'0'3'22,"0"-2"-5,0-1-10,0 0-7,0 0 0,0 0-7,0 0-18,0 0-14</inkml:trace>
  <inkml:trace contextRef="#ctx0" brushRef="#br0" timeOffset="331668.9703">13825 9278 25,'2'-60'32,"-2"60"-12,0 13-9,0 1 13,0 4 1,-2-3-18,-7 1 26,4 0-25,3 0-3,-1-2 6,1-5-5,-1-4 1,3-3-7,0-2-4,0 0 2,0 0-8,0 0-7,0-6 2,8-7 5,-1-4 9,4-1-3,0 3-15,1-1 11,0 2-9,3 0 9,1 2-1,-1 1 7,0 4 2,-3 2 0,-1 5-2,-3 0 2,0 0 1,-3 7 6,4 6 25,-8 3-13,3 0 7,-2 0-1,-2 1-13,0 0 20,0-6-27,0-1-3,0-4 8,0-3-9,0 0 5,0-3-6,0 0-4,0 0 2,0 0-7,0-12 9,3-3-2,8-4-2,0 1 4,-3 4-3,3 4-14,-4 3 14,4 3-13,-2 0 8,-4 4 4,0 0 1,0 0 3,4 0 2,-2 4 1,4 3 8,-2 2 5,-4-1-10,2 0 9,-2 1-14,1-1 3,-1 1-4,0-1-4,1-1-14,4-2-58</inkml:trace>
  <inkml:trace contextRef="#ctx0" brushRef="#br0" timeOffset="331975.9879">14345 9255 134,'0'0'65,"0"0"-15,0 0-35,0 9-8,0 6-4,0 5-3,0-2 0,0-2-3,0-4 0,0-3 3,4-2-7,1-4 2,6-3-3,-4 0 2,4-1 2,-3-12-10,3-1 13,-6-2 1,1 2 0,-6-3 12,0 3 3,0 3-11,-2 4-4,-7 4-19,-2 3-4,3 0-32,-3 7-42</inkml:trace>
  <inkml:trace contextRef="#ctx0" brushRef="#br0" timeOffset="332351.0094">14588 9302 109,'-6'0'47,"3"1"-4,-2 15-43,-3 4 2,5 1-5,1 1 4,2-1-1,0-4 5,0-2-5,0-8 5,0-4-5,2-3 0,9 0 2,-1-2-2,4-16-1,4-5-7,1-5-5,3-3-8,-3-2-22,-6-6 6,1-2 12,-5 0-27</inkml:trace>
  <inkml:trace contextRef="#ctx0" brushRef="#br0" timeOffset="333093.0516">14722 9122 20,'-10'25'34,"-3"3"1,3 3 3,2-2-21,3 1 18,0-5-16,5-1-15,0-4 2,0-3-5,7-4-1,7-3 0,7-5 2,6-5 2,3 0-2,5 0-1,-6-10 10,2-3-11,0-3 0,-7 2 2,-3-1-2,-6 3-4,-10 2-31,-5 3 8,0 3 20,0 2 11,-5 2-4,-8 0 30,3 11-28,-3 7 7,-1 1-1,7 4 5,2-3 5,1-2-18,4-3 0,0-3-1,4-4 8,6-2-6,1-4 0,1-2 0,4 0 1,4-9-1,4-10-1,8-2 0,4-2 4,3-5-1,0 0-3,-8 3 1,-6 0-8,-7 3-6,-2 4-5,-6 3 5,-4 6-3,-6 2 16,0 0 4,0 1 1,0 4 18,0-4-15,0 3 4,0-1-12,0-2 4,0 3-4,0-1 0,0 1 0,0 2-1,0 1 6,0 0 1,0 0 13,0 0-12,-2 0 17,2 0-15,0 0-7,0 0 9,0 0-10,0 0 0,0 0 2,0 0 3,-4 13-5,-1 4-1,0 7 0,3 5 0,-3 2 3,5 3-3,0-3 5,0-4 1,0 0-2,0-9-4,0-4 0,0-3-6,0-6 6,1-4-23,-1-1-27,4 0-71</inkml:trace>
  <inkml:trace contextRef="#ctx0" brushRef="#br0" timeOffset="334294.1205">15745 9290 179,'0'-2'0,"0"-3"-1,5 3 1,2 0-35,2 2-108</inkml:trace>
  <inkml:trace contextRef="#ctx0" brushRef="#br0" timeOffset="334493.1319">15745 9290 191,'26'92'87,"-26"-92"-43,0 0-20,0 0-22,0 0 0,0 0-2,0 0-1,0 0-4,2 0-23,-2 0-32,0 0-43,0 1-37</inkml:trace>
  <inkml:trace contextRef="#ctx0" brushRef="#br0" timeOffset="338974.3882">15709 9099 9,'0'0'38,"0"0"-16,0 0-5,0 0-4,0 0-11,0 0 10,5-2-6,-3 2 2,-2 0 21,6 0-17,-6 0 6,3-2 8,-1 2-7,1-1 8,-1 1-15,2-1-5,1 1 4,0-1-9,1 1-2,4-2 0,-1 1 4,-2 1-6,4-1 2,-2-1 0,-2 2-3,2 0 2,-4 0-3,0 0 0,0-1-12,-1 1 8,-2 0-20,-2-2-12,0 2-2,0 0-35</inkml:trace>
  <inkml:trace contextRef="#ctx0" brushRef="#br0" timeOffset="339437.4147">15822 9106 3,'-3'0'33,"3"0"-1,0 0 0,0 0-12,0 0-1,0 0-8,0 0-3,0 0 11,0 0-14,0 5 1,0 8-3,-2 2 0,-1 6 1,-1 0-4,2-1 0,-1 3 16,3 0-8,-6-3-6,6 2 8,-1-4-9,-5 3 8,3-4-9,3 1 0,-6-3 3,6-3-3,-1 0 0,1-6 0,0-1 4,0 0-6,0-3 2,0 3 0,0-4-4,0-1 4,-4 0 0,4 0-1,0 0-28,0 0-1,0 0-22,0 0-15</inkml:trace>
  <inkml:trace contextRef="#ctx0" brushRef="#br0" timeOffset="339860.4389">15709 9416 35,'0'0'38,"0"0"-7,0 0-1,0 0-19,0 0 3,0 0-13,0 0 2,0 0 7,7 0 0,4 0-8,3-1 1,0-1 1,-1 1-2,-3-1-2,4 0 0,-3 2-2,0 0 2,-3 0 0,-2 0 4,-1 0-1,-3 0 0,1 0-3,-1 0 0,2 0-1,-4 0 1,0 0 0,1 0 0,-1 0 0,4 0-2,-2 0-25,1 0-49</inkml:trace>
  <inkml:trace contextRef="#ctx0" brushRef="#br0" timeOffset="340211.4587">16114 9257 228,'0'0'54,"0"0"-33,0 0-14,0 0-7,0-2 0,0 1-4,2 1-22,3 0-39,-5 0-43</inkml:trace>
  <inkml:trace contextRef="#ctx0" brushRef="#br0" timeOffset="340420.4709">16114 9257 141,'-10'97'77,"10"-97"-35,0 2-27,0-2 1,0 1-6,1-1-5,5 0-6,-3 0 1,-1 0-7,-2 0 1,0 0-68,0 1-24</inkml:trace>
  <inkml:trace contextRef="#ctx0" brushRef="#br0" timeOffset="343270.6339">16923 9190 30,'-7'5'19,"7"-3"-17,0 0 1,7 0 5,3 4-1,3 0 3,3-1-7,-1 2 2,1 2 3,2 0-4,-2 1 2,-5 1-5,-1 1-1,1 2 7,-4 1-2,-2 0 1,-5 2 2,0 0-6,0-3 14,0 0-13,0-1 10,-7-2 19,-3-1-25,-1-4 6,-3 1-4,1-1-8,-6-3-2,3-1 1,-3-2 0,1 0-5,2 0-10,4 0-19,5 0-47</inkml:trace>
  <inkml:trace contextRef="#ctx0" brushRef="#br0" timeOffset="343842.6666">17184 9115 23,'-1'-1'51,"1"0"-8,-4-1-17,2 1 1,-1-1-18,1 1-3,-1 0 11,-3-2-17,-3 1 18,4 0-4,-6 0-6,4 2 17,-3 0-8,-1 0-3,-3 0-13,-2 8 4,0 4-6,-3 5 1,3 1-14,3 1-3,3 0-51,4-1-19</inkml:trace>
  <inkml:trace contextRef="#ctx0" brushRef="#br0" timeOffset="345476.7601">16988 9085 48,'0'-2'47,"0"1"-10,0 1-4,0 0-20,4-3 1,6 3 15,4-3 8,-1 2 3,6 1-21,-1-3-9,1 3 26,3 0-35,-1 0 15,0 0-12,4-2-1,-4 2 3,-1-1-6,-3 0 0,-4-1 0,-3 2 3,-4-1-3,-5-1 0,3 2 4,-4-1-8,0 1 4,0 0-42,0 0-20,0 4-74</inkml:trace>
  <inkml:trace contextRef="#ctx0" brushRef="#br0" timeOffset="345752.7759">17084 9258 157,'0'0'48,"0"0"-29,0 0-16,1 0 25,14 0-5,0 0-9,1 0 2,2 0-15,0 0 8,-8 0-9,1 0 0,0-3 0,-6 3 1,0-1-2,-5 1-7,0-1-54,0 1-26,0 0-41</inkml:trace>
  <inkml:trace contextRef="#ctx0" brushRef="#br0" timeOffset="346164.7995">17045 9124 68,'-2'0'97,"2"0"-45,0 0-29,0 3-10,0 8-13,0 5 0,0-1 11,0 1-10,0-4 11,0-1 3,0 2-10,0 3 10,2 4-8,1 5-3,3 7 11,-6 5-15,0 5 6,0 4-6,0 0 5,0-2-6,0-5 1,0-5 0,0-5-2,0-7 4,0-6-2,0-7 0,0-6 1,0-1-5,0-2 4,0 0 0,0 0-1,0 0 1,0 0-2,0 0-17,0-2-62,0-7-29</inkml:trace>
  <inkml:trace contextRef="#ctx0" brushRef="#br0" timeOffset="346810.8364">17059 9138 29,'0'0'42,"0"0"-8,0 0-20,0 0-1,0 0-13,0-3 0,0 0 4,0-1-1,-4 0-2,3 1 8,-3 1-8,2 1 14,2 1-11,0 0 0,0 0 14,0 0-13,-3 0 6,3 0-1,0 0-10,0 7 16,0 10-12,0 6-4,0 4 10,0 2-10,0 5 9,0 4 2,0 3-10,0 1 8,0 2-9,0-3 0,0-4 8,0-7-5,0-8 1,0-8-4,0-7 6,0-4-7,0-2 1,0-1-7,0 0 7,0 0-34,0 0-30,0-4-38</inkml:trace>
  <inkml:trace contextRef="#ctx0" brushRef="#br0" timeOffset="347224.8601">17147 9272 157,'0'-1'54,"0"1"-5,0 0-26,0-2-17,0 1 4,0 0-8,7-1 1,8 1 8,0-2-7,1 0-4,-1 0 0,0 1 5,-6-1-5,-2 3 0,-1-2-5,-3 1 1,-1 1-66,2 0-57</inkml:trace>
  <inkml:trace contextRef="#ctx0" brushRef="#br0" timeOffset="347552.8786">17745 9213 318,'0'0'16,"0"0"-3,0 0-11,14 0 1,4-5 9,7 0-8,0 1-3,-2-2-1,0 3-38,-6 3-48,-8 0-57</inkml:trace>
  <inkml:trace contextRef="#ctx0" brushRef="#br0" timeOffset="347761.8908">17761 9322 224,'-7'0'175,"3"0"-164,4 0 6,0 0-15,6 0-2,13 0 0,8 0 0,-1-1 0,1-3 0,-2 0-35,-4 1-26,-2 3-54,8-3-34</inkml:trace>
  <inkml:trace contextRef="#ctx0" brushRef="#br0" timeOffset="348144.9127">18400 9107 109,'-7'0'200,"1"0"-169,3 0 4,-4 11-29,-4 16-3,-5 9-3,-9 4 0,-1 4 2,-4-2-3,3 0 1,2-8 0,8-2-5,1-8 2,7-10-20,4-6-20,5-8-84,0 0-57</inkml:trace>
  <inkml:trace contextRef="#ctx0" brushRef="#br0" timeOffset="348376.926">18384 9142 163,'0'0'59,"0"0"-44,0 15-14,5 5 14,0 6 4,4 2-19,-3 4 17,-1-3 0,-3 3-17,1-2 11,1-3-11,-4-3 0,0-7-1,0 0 1,0-6-21,0 0-63,0-3-101</inkml:trace>
  <inkml:trace contextRef="#ctx0" brushRef="#br0" timeOffset="348579.9376">18320 9347 24,'-3'-3'326,"1"3"-304,2-4-7,0 3-15,10-5 4,12-1-4,2-3 0,-1 1-3,2 2-50,-4 3-111,1 4 0</inkml:trace>
  <inkml:trace contextRef="#ctx0" brushRef="#br0" timeOffset="349077.9661">18768 9142 134,'-7'3'47,"-4"17"-25,-3 7-5,-6 3-6,4 5 12,-5-2-1,3-1-17,-1 0 3,3-5-7,0-3 6,7-7-12,4-7 5,3-7-27,2-3-36,0 0-47</inkml:trace>
  <inkml:trace contextRef="#ctx0" brushRef="#br0" timeOffset="349306.9792">18766 9149 77,'0'0'81,"0"0"-6,2 0-47,3 15-20,0 6 12,4 4-10,-4 3 8,2 3-8,2 2-4,0-4 9,-4 1-14,3-3-1,-5-3 0,-1-6 6,-2-1-14,0-4-1,-5-2-44,-8 2-54</inkml:trace>
  <inkml:trace contextRef="#ctx0" brushRef="#br0" timeOffset="349495.99">18684 9385 145,'-1'-2'196,"1"1"-159,0 1 2,0-1-39,1-2 0,15-1 1,6-2 4,2 2-1,3 1-4,-6 0-56,-1 3-46,1 0-85</inkml:trace>
  <inkml:trace contextRef="#ctx0" brushRef="#br0" timeOffset="350597.053">19924 9215 163,'0'0'16,"0"15"3,0 6 34,0 3-39,0 3-8,0-3-6,0-1 6,0-5-3,0-3-3,0-7 0,-1-2-4,1-4 4,0-2-1,0 0 0,0-3-16,0-14 15,0-5 0,12-5-10,4-2 12,0 7-27,3 4 3,1 5 20,-8 4 0,2 5 0,-7 4 4,4 0 0,-2 0 7,2 4-6,-6 9 9,0 1 10,0 2 1,-5-1 4,4 2-11,-4-4-1,0 0 9,0-8-11,0-2-9,0-3-2,0 0 2,0 0-5,5 0-8,1-16-20,6-5 24,2-2-5,4 0 4,0 3 4,-1 4 5,-6 8-3,-2 3 2,-8 5-1,3 0-3,-2 0 8,1 0 10,-3 5 6,2 6-14,-2 1 18,0 0-21,0 1 1,4-2-8,-3-1-19,5-3-22,4-1-56,10-5-25</inkml:trace>
  <inkml:trace contextRef="#ctx0" brushRef="#br0" timeOffset="350876.0687">20406 9233 19,'0'-3'73,"0"3"4,0 0-1,0 0-36,0 5-31,0 13-9,0 1 4,-4 1-7,4-2 3,0-4-4,5-5-2,10-5-3,-3-4-3,2 0 5,-2 0-17,3-13 22,-5-1-5,-1-2 7,-9 3 16,0-1 8,0 1-16,-11 3-5,-3 1-1,0 7-4,4 0-5,2 2-37,0 0-10,8 2-88</inkml:trace>
  <inkml:trace contextRef="#ctx0" brushRef="#br0" timeOffset="351865.1255">20666 9224 81,'0'0'75,"0"6"-43,0 12-22,0 6 6,-6 1-6,3 0 3,3-3-13,0-3 4,0-6-10,5-6 2,4-2-2,-2-5 5,7 0 2,2-16 1,0-6-2,5-7 2,-1-2-2,-8-2 0,2-7 0,-5-2-1,-4-2-2,1 5 2,-5 7 1,-1 12 0,0 9-4,0 7 4,0 4 0,0 0 18,0 3-12,0 12 4,-10 8-10,3 4 2,-2 1 11,0 3-8,4-1 9,-1-1 4,6-3-18,0-5 6,6-3-6,8-2 1,2-6-6,5-2 5,4-5-4,1-3 1,4 0-1,2-8 4,0-7 0,-5 0 2,-8 1-9,-5-2 4,-8 2-9,-6 3 4,0-1 1,0 5 7,-9 6 2,-2 1-2,-5 1 17,0 16-17,2 5 0,4 2 11,2 0-9,1-2 8,7-4-5,0-6-4,0-1 8,9-5-8,2-3 2,3-3 2,2 0 0,2-4-5,6-13 0,3-8 0,8 0-6,1-1 6,-3-2 0,-3 3-1,-8 3 7,-8 3-7,-7 2 1,-7 3-5,0 4 1,0 1 4,0 1 0,-2 3-2,-3-1 8,1 0-6,2 1 0,-1-1 0,3 2-6,0 0 6,-2-1 0,2 4-2,0 0 6,0-1-4,0 1 0,0-2 2,0 1-4,0 2 2,0 0 0,-3 0 6,1 0-4,2 0 9,-4 0-11,2 12 5,-3 10-9,-4 12 4,4 2 0,3 0 2,2-2 3,0-7-4,0-1-1,0-7 4,6-3-5,-5-4 1,5-6-4,-3-2-4,-3-3-48,0 1-60</inkml:trace>
  <inkml:trace contextRef="#ctx0" brushRef="#br0" timeOffset="352414.1567">20777 9224 28,'0'-4'23,"0"1"-4,0 1 1,0 1-3,0 0 3,0 1 11,0 0-19,0 0 9,0 0-10,0 0-10,0 0 4,0 0-3,0-2 3,0 2 24,0-1-15,0 1-5,-2 0-2,-3 0-6,-4 0 13,2 0-14,-2 5 0,-1 7-4,-3 1 0,3 1-60,1-3-108</inkml:trace>
  <inkml:trace contextRef="#ctx0" brushRef="#br0" timeOffset="353772.2346">21695 9076 194,'0'-4'110,"9"0"-89,14-4 11,5-2 0,4 0-25,0 1-7,0 0 3,-2 2 0,0 2-3,-12 1 0,-4 1-24,-9 3-9,-5 0-27,0 0-22,0 0 16</inkml:trace>
  <inkml:trace contextRef="#ctx0" brushRef="#br0" timeOffset="353990.2468">21830 9070 106,'-6'10'59,"4"5"3,-3 4-27,-2 2-13,2-1-4,0-3-14,-1-3-2,1-3-2,3-5-10,2-2-61,0-4-92</inkml:trace>
  <inkml:trace contextRef="#ctx0" brushRef="#br0" timeOffset="354144.2559">21902 9060 89,'0'20'47,"0"5"15,0 5-9,0 4-2,0 2-41,0-1 6,0-3-11,-2-2-4,-7-4 0,6-4-1,-2-5-18,-1-3-22,1-6-54,-2 1-14</inkml:trace>
  <inkml:trace contextRef="#ctx0" brushRef="#br0" timeOffset="354408.271">21725 9337 128,'0'0'73,"0"0"-40,0 0-27,11 0-6,10 0 29,6 0-21,3 0-7,1 0 12,5 0-12,-1 2 24,-8-1-8,-4 2-6,0 1 1,-7-2-12,-9-1 0,2 0 0,-8-1 4,5 0-8,-3 0-15,-1 0-72,7 0-98</inkml:trace>
  <inkml:trace contextRef="#ctx0" brushRef="#br0" timeOffset="354693.2873">22266 9142 63,'-1'-3'239,"1"3"-228,0 0-1,0 0-10,0 0-19,0 0-44,7 0-114</inkml:trace>
  <inkml:trace contextRef="#ctx0" brushRef="#br0" timeOffset="354914.2999">22266 9142 295,'4'98'39,"-4"-95"-18,0-3-13,0 0-2,2 0-6,7 0 0,-2 0-2,-4 0-93,-3 2-96</inkml:trace>
  <inkml:trace contextRef="#ctx0" brushRef="#br0" timeOffset="355759.348">23039 9082 315,'0'-3'0,"6"1"8,19-3-8,5 1 0,1-4-13,5 3-98,-4 3-24</inkml:trace>
  <inkml:trace contextRef="#ctx0" brushRef="#br0" timeOffset="355952.3593">23071 9207 222,'0'0'53,"13"0"-45,4 0 18,10 0-16,-1 0 3,3 0-13,-1 0 0,2 0-1,-3-1-22,-3 1-56,-13 0-57</inkml:trace>
  <inkml:trace contextRef="#ctx0" brushRef="#br0" timeOffset="356203.3736">23128 9125 217,'-7'29'38,"3"5"-6,3 0 20,-3 8-42,4-3 13,-2 5-12,-7 1-8,2-2 4,-3-6-7,1-4 0,0-7-4,4-7-38,-1-5-28,6-6-52,0-2-17</inkml:trace>
  <inkml:trace contextRef="#ctx0" brushRef="#br0" timeOffset="356508.3911">23590 9220 4,'0'0'245,"0"0"-239,0 0 9,3-2-11,13-1 12,2 1-7,5-1-9,-2 0-4,2 1-22,0 2-81,-11 0-35</inkml:trace>
  <inkml:trace contextRef="#ctx0" brushRef="#br0" timeOffset="356739.4043">23572 9316 345,'0'0'1,"2"0"5,17 0-6,4-2 9,7-2-9,2-3-1,7 3-40,-5 4-125</inkml:trace>
  <inkml:trace contextRef="#ctx0" brushRef="#br0" timeOffset="357103.4251">24285 9089 185,'-11'14'82,"-3"10"-81,-4 7 32,-3 4-21,-4 3-8,1 0 3,1-2-7,3-5 0,4-4-2,2-8-2,9-8-32,3-6-41,2-5-29</inkml:trace>
  <inkml:trace contextRef="#ctx0" brushRef="#br0" timeOffset="357340.4387">24301 9090 25,'3'0'101,"-1"0"-41,3 4-13,4 12-4,-4 3-15,1 6-10,-1 3 8,-3 3-20,5 1 15,-5 1-10,1-1-10,-1-5 6,-2 0-7,0-4 0,0-5-3,0-4 1,-7-5-24,-5-2-40,-1-2-74</inkml:trace>
  <inkml:trace contextRef="#ctx0" brushRef="#br0" timeOffset="357507.4482">24221 9300 191,'0'0'85,"0"0"-29,0 0-34,0 0-17,7-1-10,13-2 5,4 0-9,8 2-74,0 1-119</inkml:trace>
  <inkml:trace contextRef="#ctx0" brushRef="#br0" timeOffset="357933.4726">24632 9274 4,'0'-6'184,"0"2"-170,0-2 29,0 3-5,0 1-19,0 2 7,-6 0-14,-4 0 0,-6 8-4,-4 10-5,1 5 6,1 1 0,2-1-5,6-1 0,4-3-4,1-1 0,5-4-5,0-3 6,0-4-2,5-4 1,2-3-13,7 0 11,2-11-13,6-8-8,-3-2 11,2-2-19,-3 4 8,-4 3 8,-9 8 2,-3 3 13,-2 5 1,0 0 25,0 0 5,0 3-28,0 10 12,4 3-6,5-1-8,1-2 3,1-4-4,5-4 0,-4-4-4,4-1-2,2 0-43,-2-9-82</inkml:trace>
  <inkml:trace contextRef="#ctx0" brushRef="#br0" timeOffset="358985.5328">23121 9049 104,'0'0'28,"0"-1"-7,10 1 14,-2-2-8,6 1 8,0-1-21,-4 1-14,3 1 20,1-2-7,-2 2-1,3 0 6,-5 0-12,1 0 9,3 0-2,-3 0-13,-1 0 11,1 0-11,1 0 0,1 0 1,-6 0 3,-2 0-4,4 0 0,-4-1 2,-3 0-2,1 0 0,3 1 0,-6-2-1,0 0 6,0 2-5,0 0 0,0 0-2,0-1 1,0 0-47,0 1-86</inkml:trace>
  <inkml:trace contextRef="#ctx0" brushRef="#br0" timeOffset="359762.5772">23153 9103 132,'0'-2'53,"0"2"-13,0 0 4,0-1-35,0 1 2,0-1-11,0 1 6,0 0-4,0 0-1,0 0 6,0 0 16,0 0-17,0 0 7,0 0-7,0 0-2,0 0 0,0 0-4,0 0 0,0 0 4,0 0 0,0 0-4,0 0 0,0 0 4,0 0-7,0 0 3,0 0 0,0 0 5,0 8-1,-6 9-4,1 7 0,-4 3 4,-1-1-10,-1 4-36,4 0-133</inkml:trace>
  <inkml:trace contextRef="#ctx0" brushRef="#br0" timeOffset="424383.2733">13816 10284 37,'0'0'10,"0"0"-7,0 0-3,0 0 11,0 0-10,0 0 1,0 0 11,0 0-11,0 0 13,0 0 3,0 0-6,0 0 4,0 0-11,0 0 0,0 0 7,0 0-8,0 0-1,0 0-3,0 0 1,0 0-3,0 0 2,0 0 0,0 0-5,0 0 0,0 0 4,0 0-1,0 0-1,0 0 1,0 0-2,0 0-4,0 0 8,0-2-19,0 2 8,0 0-3,0-2-9,4 0 9,-4-1-12,5 2-5</inkml:trace>
  <inkml:trace contextRef="#ctx0" brushRef="#br0" timeOffset="425598.3426">13788 10288 138,'0'0'57,"-3"0"-47,3 0 2,0 0-4,0 4-4,0 8-4,-2 5 2,2 2-2,-5 4 11,-1 2-6,1 4 3,-2 0 15,0 3-14,-4 1 7,1-2-6,4 0-5,-3-4 8,4-6-13,3-1 0,-1-4 0,1-4 4,-2-1-4,3-4 0,-3-1 2,4-3-6,0-3 3,0 0-34,0 0-51,0 0-59</inkml:trace>
  <inkml:trace contextRef="#ctx0" brushRef="#br0" timeOffset="425987.365">13806 10321 67,'0'-2'73,"0"2"-56,0 0 9,3 0-25,3 0 0,4 0 10,1 0-11,0 3 6,-1 5-6,-1-1 1,-2 2-3,-3-2 2,1 0 0,-5 0 13,0 0-13,0 2 19,0 2 3,-9 0-6,-2 2-5,-6 1-11,-1 1 2,-3 0-4,3-1 2,2-4-14,2-3-25,3-1-45,11-4-49</inkml:trace>
  <inkml:trace contextRef="#ctx0" brushRef="#br0" timeOffset="426343.3854">13939 10349 114,'0'0'19,"1"0"-3,5 0-2,-3 6 18,4 6 4,-3 1-34,-2 3 0,1 1 10,-3 0-10,0-1 4,0-4-1,0-1-4,0-4 7,0-3-8,0-4 0,0 0-2,0 0-9,0 0-2,2-11 13,8-3 5,6-4 3,2 2-8,-2 0-15,2 1-1,3 3-27,2 0-13,-2 3-12,-3 2 23</inkml:trace>
  <inkml:trace contextRef="#ctx0" brushRef="#br0" timeOffset="426556.3976">14183 10344 38,'1'0'42,"3"6"-14,-2 2 14,1 2-14,-1 0 12,2 2-24,-4-2 5,0-2-15,0-3-6,0 1 3,0-2-3,0-3-19,0 0-24,-4-1-51</inkml:trace>
  <inkml:trace contextRef="#ctx0" brushRef="#br0" timeOffset="426723.4071">14241 10236 280,'0'0'39,"0"0"-9,0 0-22,4 0-8,-3 0-5,8 0-2,-4 0-53,1 4-88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1023" units="cm"/>
        </inkml:traceFormat>
        <inkml:channelProperties>
          <inkml:channelProperty channel="X" name="resolution" value="1516.99072" units="1/cm"/>
          <inkml:channelProperty channel="Y" name="resolution" value="2427.18506" units="1/cm"/>
          <inkml:channelProperty channel="F" name="resolution" value="2.84167" units="1/cm"/>
        </inkml:channelProperties>
      </inkml:inkSource>
      <inkml:timestamp xml:id="ts0" timeString="2015-04-09T02:38:28.67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14517 10440 9,'0'0'13,"0"0"7,0 0-13,0 0-6,0 0-1,0 0 1,0 0-1,0 0 5,0 0-1,0 0 12,0 0 0,0 0-2,0 0 7,0 0-14,0 0 2,0 0 0,0 0-9,0 0 8,0 0-8,0-1 0,0-2 3,0 2-1,0-4-2,0 3 4,0-2-3,0-1 13,0 3-13,0-3 4,0 1 8,-2 0-12,-1 0 0,1 1 5,-2 0-6,3 2 6,-3-2-6,2 3 0,-1 0 6,1 0-5,-2 0 3,3 0 1,-3 0-4,-1 0 8,3 0-9,-3 0 0,1 3-3,-1 4 4,0 1-1,-1 2 0,3 0 2,-3 1-4,6-1 2,-1-2 0,1 1-3,0-2 3,0-1-1,0-1 1,0 1-9,0-2 8,0 2-9,5-2 10,2-3 3,2-1-3,0 0-4,-2 0-9,2 0-2,-2-1 13,2-7-14,-4-2 14,2-2-3,-2 1 2,-1 0-2,-2-2 0,-2 0 4,0-1-2,0 2 3,0 2 0,0 1 1,0 2 1,0 3-2,-2 2 0,-4 0-5,3 2 4,-2 0-10,-1 0-25,-1 0-6</inkml:trace>
  <inkml:trace contextRef="#ctx0" brushRef="#br0" timeOffset="631.0359">14639 10344 75,'0'0'32,"0"0"-18,2 0-11,1 0 5,-1 0-8,3 0 2,1 0 4,4 3-5,-1 5 15,2 0 28,-1 0-41,-3 2 9,6 2-5,-3-2 4,-4 0-5,-1 1-4,-3-2 4,1 1-6,-3 0 0,0 2 14,0-3-12,0 3 2,0-4 3,0-3-6,-3-3 3,3-2-4,0 0 0,0 0-3,0-1-13,0-16-4,0-4 10,0-2 10,5 3 6,6 4-6,-6 3 0,4 3 1,-4 1 1,2 4-2,0-1 0,0 2 3,2-1-9,-2 3 6,-1 2 0,-1-2-4,-1 2 5,1 0-2,-5 0 1,0 0-41,0 0-43</inkml:trace>
  <inkml:trace contextRef="#ctx0" brushRef="#br0" timeOffset="2382.1363">15456 10151 102,'-2'30'18,"-1"8"51,1 5-41,-3 2 3,0-5-7,-4-1-14,7-8 2,-3-5-12,1-2 1,1-7-1,1-5 4,-2-5-4,2-6 0,2-1-28,0 0-48,0-10-71</inkml:trace>
  <inkml:trace contextRef="#ctx0" brushRef="#br0" timeOffset="2678.1532">15493 10120 138,'4'0'45,"-1"0"-26,-1 0-7,9 0-10,-1 2 13,5 5-2,-3 0-10,2 3 0,-3 1-2,-2 0-1,-8 2 13,-1-1-8,0 3 13,0 3 4,-7 5-5,-16-2-1,2 1-16,0-3 0,1-5 0,8-4 0,1-5-17,6-1-17,2-2-36,1-1-12,2-1-43</inkml:trace>
  <inkml:trace contextRef="#ctx0" brushRef="#br0" timeOffset="3000.1716">15615 10278 86,'0'0'41,"6"0"5,-4 2-12,6 8-3,-2 5-8,-1 4-12,0-3 6,-3 4-16,-2-2 0,0-2 12,0-2-13,0-5 6,0-5-6,0-4 3,0 0-3,0 0 0,0 0-7,0-10 5,0-5 2,9-3 0,2 1 0,-3 2 2,3 0 0,-4 5-2,2 0-19,-4 3-41,2 3-58</inkml:trace>
  <inkml:trace contextRef="#ctx0" brushRef="#br0" timeOffset="3325.1902">15844 10310 134,'-4'0'58,"2"5"-22,-1 6-30,1 3 5,-2 3-11,4 0 0,0-1-4,0-5 0,0-2-5,11-6-2,-2-3-2,2 0 8,-4 0-4,3-3 9,-1-9 13,-4-2-11,-1 3 8,-4-2 25,0 0-7,0 2 12,-12 0-33,-4 3-4,0 2-6,0 3-4,0 3-23,2 0-66,1 0-71</inkml:trace>
  <inkml:trace contextRef="#ctx0" brushRef="#br0" timeOffset="4105.2347">16484 10282 223,'0'0'0,"0"0"-9,0 0 6,4 0-61</inkml:trace>
  <inkml:trace contextRef="#ctx0" brushRef="#br0" timeOffset="4278.2446">16528 10387 305,'0'1'50,"-3"-1"-4,3 0-24,0 0-22,0 0-6,0 0-2,0 0-77,3 0-69</inkml:trace>
  <inkml:trace contextRef="#ctx0" brushRef="#br0" timeOffset="5028.2876">17377 10062 207,'-10'0'81,"4"0"-75,6 21 9,0 13-14,0 9-1,0 5 10,-1 0-10,-3-3 4,-1-6-1,-1-3 3,1-8-6,0-6 0,0-5-2,3-7-6,-2-5-68,4-5-69</inkml:trace>
  <inkml:trace contextRef="#ctx0" brushRef="#br0" timeOffset="5327.3047">17466 9999 196,'0'0'41,"3"0"-38,11 0-1,4 0 9,7 8-9,1 2 4,-1 1-6,-4-1 0,-5 0-4,-3-1 5,-10-3-1,-3 2 3,0 3 6,-9 3 18,-8 2-11,-10 0-14,-3-2 1,-2-3 2,2-2-5,9-4 0,5-3-19,5-2-4,8 0-43,-2 0-26</inkml:trace>
  <inkml:trace contextRef="#ctx0" brushRef="#br0" timeOffset="6610.3781">18028 10031 95,'-7'0'49,"2"7"-3,-2 13-29,-2 5-7,2 7 14,-4 3-15,6 3 8,1 5-8,-1-1-5,5-3 6,0-4-10,0-2 0,11-3-2,3-8-48,4-1-83</inkml:trace>
  <inkml:trace contextRef="#ctx0" brushRef="#br0" timeOffset="6999.4004">18301 10149 284,'-2'0'31,"2"0"-13,0 0-6,0 0-12,12 0 0,9-2-1,4-1 7,-4-1-7,1 1 1,1 2-36,-11 0-37,-1 1-43</inkml:trace>
  <inkml:trace contextRef="#ctx0" brushRef="#br0" timeOffset="7178.4106">18352 10261 248,'0'0'0,"0"0"-6,5 0 5,15 0-2,-3 0 3,8 0-14,-5 0-14,-8 0-56</inkml:trace>
  <inkml:trace contextRef="#ctx0" brushRef="#br0" timeOffset="7490.4285">18352 10261 132,'-35'-76'89,"35"79"-86,-2 11 6,-2 9 6,4 3-13,0 3 4,-2 2 3,-3-3-3,0-1 10,1-5-16,-1-3 0,5-7 0,0-2 5,-2-3-7,2-1 2,0-6-23,0 0-33,0 0-35,0 0-28</inkml:trace>
  <inkml:trace contextRef="#ctx0" brushRef="#br0" timeOffset="10640.6087">18695 10212 225,'0'0'64,"0"0"-12,0 0-18,0 0-22,0 0 0,0 0-12,0 0 4,0 0 1,0 0-4,0 0-1,0 0 12,4 0-8,1 0 0,2 0-1,2 0 2,1 0-2,-1 0-3,2 0 0,0 0-3,-4 0 0,3 0-11,-1 0-22,-2 0-28,-2 0-27,-1 0-37</inkml:trace>
  <inkml:trace contextRef="#ctx0" brushRef="#br0" timeOffset="10898.6234">18695 10212 186,'-41'93'67,"41"-91"-55,0-2 12,0 0-22,13 0 12,3 0-4,0 0-9,1-2 1,-3-1-2,2 2 5,-5 0-6,-2-1 1,-7 2-32,1 0-46,-1 0-55</inkml:trace>
  <inkml:trace contextRef="#ctx0" brushRef="#br0" timeOffset="11731.6711">19098 10135 96,'0'0'72,"0"0"-31,0 0-16,0 0 1,-3 0-24,-2 12 0,-1 6 3,-4 5-2,-3 4 23,-4 1-19,-1 2-1,-2-2 2,3-1-3,-3-5-5,4-6 0,6-2 2,1-6-6,2-3-26,7-4-48,0-1-15</inkml:trace>
  <inkml:trace contextRef="#ctx0" brushRef="#br0" timeOffset="12031.6882">19146 10128 92,'0'0'103,"0"0"-71,0 0-14,4 8-2,-3 9-13,5 1 3,3 3 0,-2 3-5,-2-1 7,4 2-8,-4-2 0,0 0 0,-3-3 7,-2-1-7,0-4 0,0-1 3,0-4-6,-2 0-12,-8 0-42,-4-3-63</inkml:trace>
  <inkml:trace contextRef="#ctx0" brushRef="#br0" timeOffset="12221.6991">19044 10329 278,'-6'-1'48,"6"1"-11,0 0-30,0-3-5,14-4-2,8-1 0,4-2-20,10 0-62,-5 5-83</inkml:trace>
  <inkml:trace contextRef="#ctx0" brushRef="#br0" timeOffset="12539.7173">19461 10190 127,'-9'6'72,"-1"9"-31,-6 3-10,0 6-8,-4 3-12,3 0-11,2-4 1,1-2-1,2-5 0,7-5 0,-4-5-34,9-3-23,-2-3-6,2 0-26</inkml:trace>
  <inkml:trace contextRef="#ctx0" brushRef="#br0" timeOffset="12768.7304">19466 10198 44,'0'0'69,"2"0"-22,3 7 5,1 4-6,3 4-28,-2 1 0,1 2-3,0 4-11,-3-1-1,-2 1 1,-1-1-2,-2-1 1,0-3-3,0-1-6,-5-2-7,-8-2-66,-1 0-37</inkml:trace>
  <inkml:trace contextRef="#ctx0" brushRef="#br0" timeOffset="12936.74">19401 10368 265,'0'0'23,"-2"0"-1,2-1-22,2 0-4,14-4 3,5 1-28,4 0-58,1 2-76</inkml:trace>
  <inkml:trace contextRef="#ctx0" brushRef="#br0" timeOffset="13269.759">19733 10144 108,'9'14'20,"2"7"12,5 3 18,3 6 11,2 1-47,2 2 9,-3-1-3,-1-3-4,-8-3-1,-11-2-13,0 0 5,0 1 11,-21 1-15,-13-1-6,-10 3-10,-6-2-69,3-3-122</inkml:trace>
  <inkml:trace contextRef="#ctx0" brushRef="#br0" timeOffset="15303.8754">13866 11339 147,'-5'-2'25,"-4"2"-13,7 0-10,2 14 14,0 16-2,0-1-8,5 2 32,1 4-28,-5 0 9,3 1 2,-4-3-18,0 2 9,0-3-6,-4 3-5,-3-5 5,-1-1-6,-1-5 0,3-4-1,1-6-17,5-3-40,-2-6-54,2-5-37</inkml:trace>
  <inkml:trace contextRef="#ctx0" brushRef="#br0" timeOffset="15578.8911">13940 11348 74,'0'-2'52,"4"2"-35,3 0-16,7 0 8,-3 5 6,6 6 6,-2 3-21,-5 1 1,-1-1-7,-4 1 3,-5-1 3,0-1 2,-3 1 1,-10-2 12,-3 1-15,-3-3 3,-2-3 0,5-1-3,0-5-3,-2 0-30,8-1-50</inkml:trace>
  <inkml:trace contextRef="#ctx0" brushRef="#br0" timeOffset="15900.9095">14225 11410 156,'-3'7'35,"1"10"-16,2 3-9,0 1-10,0-2 2,7-2-4,7-4 0,2-5-13,0-6 4,-2-2-18,-2 0 0,-3-1 20,0-9 9,-7-3 19,-2 0-3,0 1 14,0-2 23,-9 1-38,-2-1-1,-1 4-14,-2 1-10,3 4-17,4 5-36,4 0-64</inkml:trace>
  <inkml:trace contextRef="#ctx0" brushRef="#br0" timeOffset="16256.9299">14464 11348 202,'-14'7'23,"3"2"7,6-2-30,3-2 1,2 2-2,0 1-6,0-2-6,0 1 5,2 0-15,7 0 11,-2-1 10,2 0-5,-2 1 5,5-1 2,-1-1-6,-4 1 6,2 0-9,-8-2 9,-1-1-1,0-1 4,0 2 6,0 2 24,-1 0-12,-14 1 4,5-3-25,-1 0 4,-3-3-4,3 1-4,1-2-36,8 0-72</inkml:trace>
  <inkml:trace contextRef="#ctx0" brushRef="#br0" timeOffset="16515.9447">14719 11221 169,'0'0'56,"0"0"-25,0 7-16,0 11 9,0 8-17,0 3 9,0 2-9,0 1-6,0-5 5,0-3-6,0-2 0,0-6 0,0-5 5,0-4-4,0-2-1,0-2-8,0-2-24,-6-1-100</inkml:trace>
  <inkml:trace contextRef="#ctx0" brushRef="#br0" timeOffset="16730.957">14646 11321 210,'0'0'80,"0"0"-50,0 0-17,0 0-4,14 0-2,7 0-2,1 0 2,2-3-7,-1 3-36,4 0-2,1 0-15,-1 0-55</inkml:trace>
  <inkml:trace contextRef="#ctx0" brushRef="#br0" timeOffset="17087.9774">14904 11391 170,'0'1'18,"0"-1"5,0 0-16,7 0 23,8 0-30,2-3 1,3-7 1,1 0-2,-5 0-4,-2 2-34,-12-2-2,-2 3 28,0-1 1,-6 6 11,-4 0 13,-1 2-1,4 0 8,-3 7 10,1 8-28,3 2 24,1 0-7,5 1-12,-2 0 12,2-6-14,0 2-5,0-6 0,0-1 0,2-4-4,7-3 4,-4 0-28,2 0 6,4 0-31,3-10 4,-2-3 6,3 3-13,-1 0 34</inkml:trace>
  <inkml:trace contextRef="#ctx0" brushRef="#br0" timeOffset="17326.9911">15088 11392 10,'6'0'14,"-1"0"14,2 0-7,4 5-5,-4 3 33,-2 1-46,4-2-1,-7 2 0,-2-2 3,0 0 0,0 0-3,0 0-1,0-3 6,0-1-7,0-1 0,0-2 0,0 0 5,0 0-10,0 0 5,0 0-12,0 0 11,0 0-18,0 0 9,0 0-1,0 0-22,0-3-4</inkml:trace>
  <inkml:trace contextRef="#ctx0" brushRef="#br0" timeOffset="17701.0124">15221 11378 5,'0'-2'0,"2"1"0,1 1-2,-3 0 3,6-2-1,-6 1 6,1-2-2,5 2 25,-3-2-12,-1 2-8,3-1 21,-1 1-6,1-1-23,0 2-1,-1 0 4,-2 0-4,1 0 0,-3 0 0,0 0-1,0 0 2,0 0-1,0 0 0,0 0-2,0 0-4,0 0-33,0 0-42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1023" units="cm"/>
        </inkml:traceFormat>
        <inkml:channelProperties>
          <inkml:channelProperty channel="X" name="resolution" value="1516.99072" units="1/cm"/>
          <inkml:channelProperty channel="Y" name="resolution" value="2427.18506" units="1/cm"/>
          <inkml:channelProperty channel="F" name="resolution" value="2.84167" units="1/cm"/>
        </inkml:channelProperties>
      </inkml:inkSource>
      <inkml:timestamp xml:id="ts0" timeString="2015-04-09T02:39:12.00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15477 11378 9,'0'0'22,"-1"0"-8,1 0 5,0 0-6,0 0 0,0 0 8,-4 0-6,4 0 2,0 0 3,0 0-5,0 0 9,0 0-8,0 0-3,0 0-2,-2 0-10,2 0 3,0 0-4,-3 0 2,1 1-1,-1 5-1,-3-2 0,4 1 0,-1-1 3,1 3-3,-1 2 4,-3 1-4,1 3 8,0 1-4,-1 0-1,1 1 7,0-2-8,-1 0 3,3-5-5,3-2 3,-2-2-4,2-2 1,-3-2 0,3 0 0,0 0 0,0 0-6,0 0-23,0-3-29,0-11-57</inkml:trace>
  <inkml:trace contextRef="#ctx0" brushRef="#br0" timeOffset="212.0121">15446 11236 119,'0'0'109,"0"0"-76,0 0-3,0 0-22,0 0-6,0 0-2,0 0-33,0 0-37,0 3-91</inkml:trace>
  <inkml:trace contextRef="#ctx0" brushRef="#br0" timeOffset="862.0493">15578 11375 57,'0'1'69,"0"1"-30,0 3-8,0 3 1,0 2-19,0 4-10,-3 2 2,3 1-4,0-3 6,0-3-6,0-1 1,0-4 0,3-2-2,3-3-1,-5 1-2,3-2-2,1 0 5,-3 0 0,2 0 0,-3-3 9,3-8-7,-4-3 5,0-3-4,0 1-1,0 4-4,0-1 0,2 3-8,1 4 5,2-1-4,1 5 4,-4-2 3,1 2-6,2 2 6,1 0-5,1 0-2,2 0 8,1 0-2,4 8 3,-3 2 0,1 2 5,-1 2-5,0-2 1,-6 2-1,-5-2 8,3-2-5,-3-5-3,0-3 1,0-1 3,0-1 0,0 0-1,2 0-2,2-11 2,1-3-2,4-3 5,1 3-1,-4 5-3,1 0 8,2 5-8,-8 3-2,8 1 0,-2 0-3,2 0 3,0 0 1,-2 0 0,-2 0-2,4 0-23,-3 0-38,-5 0-58</inkml:trace>
  <inkml:trace contextRef="#ctx0" brushRef="#br0" timeOffset="3398.1943">16342 11172 153,'-5'2'74,"0"14"-72,0 11 16,-4 5 6,2 6-5,1 1-5,-3 3-9,2 0 13,-1-5-18,-1-6 3,2-8-3,1-5 3,3-7-4,1-7 1,-2-4-22,4 0-28,0-10-51,0-14-15</inkml:trace>
  <inkml:trace contextRef="#ctx0" brushRef="#br0" timeOffset="3636.208">16328 11208 5,'9'-7'59,"-7"4"-17,3 2-8,4 0-11,2 1-4,-2 0-17,3 0 5,-3 0-2,1 5 2,-3 5 2,-1 1 1,-1 0-1,-5 4 18,0 1-11,0 0 1,-16 3-9,-2 3-6,-1-4-4,3-1-2,2-5-31,3-5-14,6-3-80</inkml:trace>
  <inkml:trace contextRef="#ctx0" brushRef="#br0" timeOffset="4006.2291">16493 11351 93,'2'8'30,"1"4"16,2 4 6,1 4-26,-1 1 11,-3 0-34,-2-1-3,0-2 7,0-1-6,0-4 1,0-4 0,-2-5 1,2-4-1,-3 0-2,3 0 0,0-4-5,0-8-9,0-5 14,5 0 2,7 1 1,1 3-2,1 2 5,2 1-5,1 3 4,6 1-5,0 3 0,-3 0 0,1 3 1,-5 0-3,-5 0 2,-3 0-8,-6 0 5,2 3-30,-3 3-17,-1-2-45</inkml:trace>
  <inkml:trace contextRef="#ctx0" brushRef="#br0" timeOffset="4471.2557">17027 11457 318,'0'0'9,"0"0"-1,0 0-13,0 0 5,0 0-41,0 0-41,0 0-46</inkml:trace>
  <inkml:trace contextRef="#ctx0" brushRef="#br0" timeOffset="4619.2642">17027 11457 256,'2'97'18,"-2"-97"12,0 0-8,0 0-20,0 0-2,0 0-8,0 0-30,3 0-89</inkml:trace>
  <inkml:trace contextRef="#ctx0" brushRef="#br0" timeOffset="5441.3112">17910 11201 3,'-6'13'185,"1"8"-162,0 9 7,-4 8 14,4 5-18,-1-2-13,1 3-4,0-4-9,1-4 4,4-4-2,-2-7 0,-1-7-4,3-6-5,0-6-23,0-4-15,0-2-57,0-9-41</inkml:trace>
  <inkml:trace contextRef="#ctx0" brushRef="#br0" timeOffset="5723.3273">17977 11169 158,'0'0'20,"2"0"-15,7 0-5,3 0 0,7 7-1,1 4 3,-2 5-4,-4-2 2,-2 1 0,-7-1 7,-1-2-7,-4 2 7,0-1 14,-16 0-5,-3 1-5,-4-2-5,0-2-3,1-5-2,10-2-1,-2-3-5,7 0-30,-2 0-49,9 0-34</inkml:trace>
  <inkml:trace contextRef="#ctx0" brushRef="#br0" timeOffset="6199.3546">18371 11246 134,'-10'26'90,"1"5"-69,4 4 22,-1 0-18,6-1-11,0-3-8,0-4-6,0-3 0,9-6-1,-2-4-14,2-3-33,-2-7-63,7-4-47</inkml:trace>
  <inkml:trace contextRef="#ctx0" brushRef="#br0" timeOffset="6429.3677">18663 11246 316,'-2'0'80,"2"0"-72,0 0 5,0 0-13,6-3 0,11 1 0,8-3 4,7 2-4,0 0-10,-2 2-10,-9 1-37,-5 0-22,-7 0-46</inkml:trace>
  <inkml:trace contextRef="#ctx0" brushRef="#br0" timeOffset="6585.3766">18672 11356 99,'0'3'123,"0"-3"-122,0 0 17,5 0 1,11 0-7,7 0-7,2 0-4,5 0 9,-7 0-10,0-1-44,-10-2-49</inkml:trace>
  <inkml:trace contextRef="#ctx0" brushRef="#br0" timeOffset="6806.3893">18711 11258 302,'-7'21'1,"3"5"21,-3 6 0,4-3-6,1 1-11,-2-2-3,3-1-2,-5-2-23,1-2-26,0-2-70,1-4-17</inkml:trace>
  <inkml:trace contextRef="#ctx0" brushRef="#br0" timeOffset="7103.4063">19052 11354 108,'0'2'170,"0"-2"-168,0 0-4,0 0 2,15 0-1,2 0-8,3-7-54,-3 2-36</inkml:trace>
  <inkml:trace contextRef="#ctx0" brushRef="#br0" timeOffset="7282.4165">19017 11467 304,'0'0'15,"0"0"-15,0 0 0,11 0 4,8 0-3,8-6-1,4 0-1,5 0-60,-1 0-35</inkml:trace>
  <inkml:trace contextRef="#ctx0" brushRef="#br0" timeOffset="7692.44">19629 11266 251,'-7'10'25,"-7"8"7,-2 6-24,-4 6-5,3 2 5,-3 2-4,4-5-4,-3-1 2,3-6-2,5-6-7,1-6-14,4-8-41,6-2-31,0-1-41</inkml:trace>
  <inkml:trace contextRef="#ctx0" brushRef="#br0" timeOffset="7881.4508">19588 11270 88,'4'16'35,"1"3"15,4 5-1,-4 5-7,1 0-21,-1 2-11,2-1-1,-3-3-4,-3-3-3,-1-4-4,0-3-16,0-6-45,-1-5-52</inkml:trace>
  <inkml:trace contextRef="#ctx0" brushRef="#br0" timeOffset="8049.4604">19530 11449 245,'-2'4'66,"2"-4"-50,0 0-16,2 0-9,17 0 9,8 0-44,8-6-49,3-10-26</inkml:trace>
  <inkml:trace contextRef="#ctx0" brushRef="#br0" timeOffset="8249.4718">19935 11286 9,'-16'13'316,"6"9"-313,-6 8 15,-4 5 1,2 4-15,-1-3-4,3-3 0,2-4-1,2-8-8,3-5-28,3-9-34,5-7-27,1 0-4</inkml:trace>
  <inkml:trace contextRef="#ctx0" brushRef="#br0" timeOffset="8453.4835">19893 11326 18,'1'0'63,"5"6"-35,-1 8 41,0 4-39,4 1 0,-4 7-10,4-1-14,-3 2 4,-1-1-7,-3-3-2,-2 0-2,0-5-2,0-1-24,-7-6-31,-4-2-64</inkml:trace>
  <inkml:trace contextRef="#ctx0" brushRef="#br0" timeOffset="8611.4925">19845 11511 149,'-4'0'152,"4"0"-141,0 0-5,0 0-5,14-4-2,9-2-1,8-4-11,4-2-101</inkml:trace>
  <inkml:trace contextRef="#ctx0" brushRef="#br0" timeOffset="9142.5229">20395 11073 11,'0'0'110,"0"2"-97,0 14 3,0 8 23,0 13-1,0 10-24,-7 12 29,2 5-15,-1 3-18,1-3 3,-2-6-11,3-5-2,-1-5 0,3-7 0,-3-6-2,1-6-17,-1-10-42,5-7-73</inkml:trace>
  <inkml:trace contextRef="#ctx0" brushRef="#br0" timeOffset="10035.574">20963 11192 105,'-5'0'34,"-3"-3"-26,-4 0 1,1 0-9,-1 1 0,-4 2 0,-3 0 1,-1 0 7,3 0 0,2 8 1,5-3-2,3 0-7,1 1 0,6 0-1,0 1-1,0-2 0,0 2-10,7 2-1,9 1 12,0-1-2,6 3 3,1 4 0,3-1 3,-5 3-3,6 1 0,-8-1 2,-3-1-5,-9-3 2,-3-1-3,-4-3 3,0 1 2,-9-1 6,-9 0-1,-1-2-5,-8-2 10,3-3-11,-3-3 0,2 0-2,2 0 0,4-10-14,3-4-7,9 1-51</inkml:trace>
  <inkml:trace contextRef="#ctx0" brushRef="#br0" timeOffset="10260.5867">21195 11272 208,'0'0'42,"7"0"-38,-2 1 6,4 2 3,8 0-10,5-1 2,1 2-5,3-2-4,1 1-30,-8-1-61,-6-1-22</inkml:trace>
  <inkml:trace contextRef="#ctx0" brushRef="#br0" timeOffset="10424.5962">21216 11393 212,'0'3'72,"0"-3"-72,0 1-3,10-1 3,13 1-4,13-1-9,4 0-39,8 0-39</inkml:trace>
  <inkml:trace contextRef="#ctx0" brushRef="#br0" timeOffset="10801.6178">21808 11222 207,'-3'0'21,"-2"7"25,-8 12-31,-6 9-14,-8 7 15,1 6-14,-4 3 3,3-3 2,0-5-7,6-5 5,5-9-5,7-8-7,1-7-8,6-7-40,2 0-54</inkml:trace>
  <inkml:trace contextRef="#ctx0" brushRef="#br0" timeOffset="11041.6315">21810 11223 76,'4'7'68,"1"5"-31,0 1 23,1 4-32,-1 3 11,4 0-25,-4 5-3,0 0 0,-3 2-9,-2-1 0,0 0-1,0-3 2,0-7-6,0-2-2,0-2-13,-11-4-9,1-5-43,-1-3-47</inkml:trace>
  <inkml:trace contextRef="#ctx0" brushRef="#br0" timeOffset="11196.6404">21716 11431 48,'0'0'258,"0"0"-237,0 0 5,0 0-25,0 0-1,11 0-10,12 0-8,4-5-39,-1 2-52</inkml:trace>
  <inkml:trace contextRef="#ctx0" brushRef="#br0" timeOffset="11571.6618">22134 11418 60,'0'-4'78,"0"0"-43,0-2 10,0 3-9,0 2 0,-9 1-17,0 0-4,-3 10-14,-8 13 5,3 2-6,-1 0 1,7-2 5,4-6-3,4-4-3,3-2 0,0-7-1,0 0-1,0-2-2,9-2-7,3 0 6,7-11-21,1-6 11,-2-2-6,1 3-10,-8 7 17,-1 4 12,-4 5-2,2 0 3,-6 0 1,7 2 8,2 7 17,1-1-8,2-1-7,7-2-10,1-2-3,-1-3-34,4 0-57</inkml:trace>
  <inkml:trace contextRef="#ctx0" brushRef="#br0" timeOffset="11837.677">22555 11236 258,'0'14'0,"2"5"0,8 6 24,4 3 12,8 2-19,-1-1-13,-2 4 5,-6-4 6,-8 1-15,-5-3 0,-5-1-2,-24-1-10,-15 0-17,-4-2-46,2-4-134</inkml:trace>
  <inkml:trace contextRef="#ctx0" brushRef="#br0" timeOffset="107703.1603">14466 12351 13,'0'0'30,"0"0"-10,0 0-3,0 0 2,0 0-18,0 0 4,0 0-2,0 0-3,0 0 9,0 2-5,0-1-1,0 4 9,0 0-8,0 3 6,0 5 0,0 4-5,-6 4 5,5 6-8,-8 5 2,3 3 6,-4 5-5,3-1 7,1-5-6,-2 0-5,1-2 7,3-5-8,-1 0 0,3-8 2,-2-3 1,1-1-3,3-7 0,0-4 3,0-1-7,0-3 1,0 0-30,0 0-25,0-7-38</inkml:trace>
  <inkml:trace contextRef="#ctx0" brushRef="#br0" timeOffset="108074.1815">14460 12382 54,'0'0'21,"0"0"-10,0 0-3,0 0 0,15 0-1,-1 9-4,2 1-2,-4 1 10,-1 2-10,3-1 2,-7 2 3,0-1-6,-2-2 15,-3-1-1,-2-1 4,0 5 5,-7 0-5,-11 1 3,-3 1-17,0-3-2,3-3-4,0-4-1,6-3-29,1 0-25,6-1 1,0-1-43</inkml:trace>
  <inkml:trace contextRef="#ctx0" brushRef="#br0" timeOffset="108539.2081">14635 12623 79,'0'9'23,"0"2"5,0 3-5,0 5 10,4-1-27,3 2-4,-3-1 6,1 0-8,-3-5 3,-2-5 2,0-4-5,0-3 11,0-2-3,0 0 4,0 0 12,0-7-22,0-9 0,0-1-2,0 0 0,9 0 0,-4 6 0,2 1 0,2 3-2,-2 3 2,2 0-2,1 2 2,1 1-4,3 1 1,-2 0-1,3 0 3,1 0-7,-2 1 7,-7 3 0,-2 1 0,0-2-16,-5-3 1,0 0-14,0 0-24,4 0-42</inkml:trace>
  <inkml:trace contextRef="#ctx0" brushRef="#br0" timeOffset="110403.3147">15221 12396 20,'-9'0'86,"7"0"-52,-1 0-1,1 0 3,-1 2-27,-5 6 0,0 5 1,-1 4 4,-2 7 15,1 4-18,-1 7 2,0 3 7,4 2-14,2 1 2,1-3-7,4-3 2,0-2-4,0-5 1,20-6-24,3-3-39,5-4-65</inkml:trace>
  <inkml:trace contextRef="#ctx0" brushRef="#br0" timeOffset="134754.7075">9138 16668 57,'-4'-1'70,"2"-1"-50,2 0 6,0 2 11,0 0-14,0 0-5,0 0-4,0 0 1,0-1 8,0 1-16,0 0 3,-3 0 2,3 0-10,-5 0 9,3 0-11,-7 0 1,-2-1-2,1 1-7,-6 0 6,0 0 1,2 0 1,-2 0-1,-4 0 1,10 0 0,-6 0 0,9 0 0,-2 2 0,2 0 0,3 1 2,-1-2-3,3 0 1,-1 1-1,3 1-2,0 1-2,0 2 4,0 1-1,0 3-4,0 1 2,10 0-4,4 3-1,-1-1 8,3-1-13,-2 1 3,0 1-5,-2-2-6,3-1 8,-5-1 1,1 2 0,-4-4-1,-4 0 0,3-2 14,-4-1-3,-2 0 6,0-2 4,0 4 5,0 0-4,-11-3 13,0 2-18,-5-3 7,0-2-3,4 0-5,-6-1-4,6 0-5,1 0-33,3 0-10,6 0-59</inkml:trace>
  <inkml:trace contextRef="#ctx0" brushRef="#br0" timeOffset="135282.7377">9254 16776 13,'4'0'7,"1"0"2,6 0-8,3 0 5,-2 0-3,3 0 10,-3 6-3,-1 0-9,-3-2 6,1-1-7,-7 1 0,-2-1 4,0 1-4,0 2 15,0 1 9,0-1-14,-5 4 7,-6-5-2,2 0-4,-1-2 17,3-1 0,1-1 4,1-1-22,1 0-10,3 0 16,1 0-13,0 0 2,0 0-5,0 0-11,1 0 3,14 1 8,-3-1-5,6 0 3,-1 0-9,5 0 7,2 0 1,-2 0 2,-3-7-4,-7 3-41,-1 1-39</inkml:trace>
  <inkml:trace contextRef="#ctx0" brushRef="#br0" timeOffset="137004.8362">15532 12591 80,'6'0'53,"-6"0"-23,1 0 9,5 0-12,-3-1-15,-1-1 1,2-1-3,-3 3-2,3-1 14,-4 0-12,0 0 6,0-1 3,0-2-8,0-4 6,-5 1-17,-10-1-2,-1 2 1,-1 2-9,-1 2 10,2 1 5,4 1-3,-2 0 0,3 0-2,-1 0 0,-1 8-4,8 1 4,0 0 0,3 2-2,2 0-1,0 2 1,0 1 2,0 0-6,7 0 5,4 0-11,3 2 4,0-2 0,-2 3-3,-1-2 8,3 1-6,-3-1-10,-3-3 15,-6-2-2,-2 0 6,0-3-1,0 0 5,0 1-2,-10 0 3,-1-1-5,-5 1 9,5-3-9,1-5-3,-1 0-10,6 0-47,1 0-43</inkml:trace>
  <inkml:trace contextRef="#ctx0" brushRef="#br0" timeOffset="137444.8613">15667 12732 24,'12'11'20,"-3"1"-19,-2-2 5,-3-2-3,-4 1 5,0-2 4,0 1 4,-6-1 17,-10 1-23,0 1 6,-3-3 4,3-1 2,2-2 7,7-1-7,-2-2-13,7 0 12,2 0-6,0 0-15,0 0 0,0 0-13,7 0 9,4 0 2,3 0 4,-3 0-2,-4 0 0,7 0 0,-5 0-2,-4 0 2,2 0-4,-3 0-4,-3 0-19,-1 0-4,0 0-34,0 0-35</inkml:trace>
  <inkml:trace contextRef="#ctx0" brushRef="#br0" timeOffset="138774.9375">15623 12718 30,'-2'0'34,"2"-2"-12,-4 2-1,4 0-8,0 0 0,0 0 3,0 0-8,0 0 10,0 0-3,0 0-6,0 0 6,0 0-15,0 0 1,0 0-1,0 0 1,4 0-1,3 0 0,2 0 1,-2 0-4,2 3 3,-1 1 0,0 1 4,-3 0-2,0 1 1,0-1-3,1 1 1,-3-3-2,-1 3 1,-2-3 0,0 2-1,0 0 2,0 1 7,0 1-2,0 4-5,-7 0 4,2-3-4,-1 1-1,-2-1 0,2-2 4,1-2-2,1-1 2,-1 0 0,0-1 13,3-1-12,-2-1 2,3 0 5,-5 0-7,3 0 7,1 0-9,-1 0-3,1 0 6,2 0-5,0 0-1,0 0 0,0 0 2,0 0-5,0 0 3,0 0-7,0 0 7,0 0-9,0 0 6,5 4 2,2 0 1,4 1 0,3 0 0,-3-1 0,3 2-3,-4-3 3,1-1 0,-6 0-1,0-1-8,-5-1 7,0 2-19,0-2-31,0 0-27,2 0-46</inkml:trace>
  <inkml:trace contextRef="#ctx0" brushRef="#br0" timeOffset="139332.9693">15913 12664 70,'0'0'99,"0"-2"-45,0 2-19,0 0-18,0 0-16,5 0 11,6-2 2,3 1-12,-2 1 3,-1-2-4,1 2-1,-1 0 0,-1 0 2,-3 0-5,2 0-2,-3 0-21,-5 0-9,5 0-42,-3 0-12,2 0 12</inkml:trace>
  <inkml:trace contextRef="#ctx0" brushRef="#br0" timeOffset="139652.9877">15911 12738 68,'0'0'28,"0"0"2,0 0-24,0 0-4,2 0 14,6 0 0,3 0 9,0 0-8,-4 0-7,7 0 9,-3 0-18,-3 0 4,3 0-1,-4 0-2,-3 0 0,1 0-2,-3 0 2,1 0-4,-3 0 2,0 0 0,0 0 0,0 0-22,2 0-42,2 0-51</inkml:trace>
  <inkml:trace contextRef="#ctx0" brushRef="#br0" timeOffset="140419.0313">16337 12685 1,'0'-1'32,"0"1"9,0-2-16,5-1 8,-3-3-21,4 0-1,-3 1-4,-1-3-7,-2 4 10,0-4 0,0 2-7,0 0 22,-7 4-11,-4-1 4,-3 1-11,2 2 1,-4 0 12,-4 0-19,1 6 3,3 8-4,0 2 2,-4-1-2,8 4 8,1-4-5,3-1 7,6-1-10,-3-4 4,5 0-7,0-1 3,0-3 0,0-2-1,5-1 0,5-2-2,1 0 0,1 0-3,6 0 4,-2-5-11,-4-3-3,3-4 6,-3 4-1,-3 2 11,-4 2-7,-1 3 7,-3 1-4,-1 0 4,4 0-4,-2 0 1,1 2 3,3 4 3,1 0-3,-2-1 3,4-1-6,1-4-6,6 0-45,4 0-7,-2 0-15</inkml:trace>
  <inkml:trace contextRef="#ctx0" brushRef="#br0" timeOffset="140811.0539">16629 12615 37,'-5'-3'77,"-1"3"-36,5 0-7,-5 0 11,-3 0-24,-1 9-21,-1 6 6,-3 2 1,3 0 19,1-2-11,8 0-6,-1-6 6,1-2-15,2-2 0,0-4-2,0-1-1,0 0 3,2 0-6,6 0-17,5-7 19,-3-1-26,1-1 7,0 2 1,-3 1 0,-2 3 14,-3 1 8,4 2 0,-1 0-2,-1 0 2,4 0 0,-2 0 4,4 2 0,-1 1-2,1-1-2,-2 0-30,5-2-27</inkml:trace>
  <inkml:trace contextRef="#ctx0" brushRef="#br0" timeOffset="142833.1696">16951 12419 118,'0'0'67,"0"0"-64,0 0 8,0 0 6,3 4-5,10 12-7,1 5 3,2 6 16,-2 2 0,2 1-16,-5 0-2,-1-5 2,-3 1-7,-1-3 3,-6-3-4,0 0 0,0-2 9,-13 1-9,-3 0 3,-5-3-3,-4 2-12,1-5-46,8-3-74</inkml:trace>
  <inkml:trace contextRef="#ctx0" brushRef="#br0" timeOffset="143189.1899">17317 12585 283,'0'-1'16,"0"0"-11,0 1-4,0-1 7,11-3-8,6 0 9,3 1-5,1-1-4,4 1 4,-2 1-4,3-1-5,3 1-3,-6-1-93,1 3-64</inkml:trace>
  <inkml:trace contextRef="#ctx0" brushRef="#br0" timeOffset="143388.2013">17391 12644 28,'-3'0'357,"3"0"-346,0 0-15,3 0 8,13-2-4,9-5 0,-2 1 0,7 4-4,0 0-50,7 2-55,6 0 21</inkml:trace>
  <inkml:trace contextRef="#ctx0" brushRef="#br0" timeOffset="144153.2451">18011 12609 136,'0'0'17,"0"0"5,0 0-15,0 0 9,10 0-10,10 0 14,-1 0 9,2 0-18,6 0 12,-1-4-15,4 0-8,-3 1 4,-2 1-4,-4-1 0,-3 1 0,-6 2 0,-5 0-2,-2 0-4,-5 0-3,0 0 9,0 0-6,0 0 6,0 0 6,-1 0-5,-10 2 10,-1 3-7,-6 4-1,-3 1-2,-11 6-1,-4 3 0,-4 2 0,-3 2 3,3-1-2,-1 1-1,7-2 2,6-3 5,5-2-5,9-4 0,3-5 3,11-3-2,0-2-6,0-2 1,0 0-5,16 0 4,5 0 3,4 0 0,5 0 6,2 0-6,0 0 6,-2 4-6,-2 3 0,1 0-2,-6-1 2,-4 0-7,-7-3-16,-3 0-36,-5-3-28,1 0-56</inkml:trace>
  <inkml:trace contextRef="#ctx0" brushRef="#br0" timeOffset="144382.2582">18154 12718 149,'-6'17'80,"1"6"-69,2 4 11,-3 5-1,5 1-1,-3-4-20,2-1 7,2-2-7,-3-4-6,1-2-4,-3-6-23,-1-6-4,1-3-18,2-4-40</inkml:trace>
  <inkml:trace contextRef="#ctx0" brushRef="#br0" timeOffset="144895.2875">18148 12212 13,'0'0'26,"-3"0"10,3 0-12,0 0-10,0 0 7,0 0-5,-2 5 6,2-1 0,0 3-15,0 3 8,0 5 2,0 3-8,0 5 7,0 6-12,0 1 6,-3-1 10,3-5-18,0-4 3,0-5-5,0-5-19,0-4-30,0-3-76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F48BB8-9064-4018-855F-A7BF47C89DF7}" type="datetimeFigureOut">
              <a:rPr lang="en-US" smtClean="0"/>
              <a:t>4/9/2015</a:t>
            </a:fld>
            <a:endParaRPr 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D05035-B87C-4394-8EFA-C4E7FAA98E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9223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B3432-ADFB-4B48-93FF-58E82F1B750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688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9CA4D-029B-4D46-9D29-EE18BF806D81}" type="datetimeFigureOut">
              <a:rPr lang="en-US" smtClean="0"/>
              <a:t>4/9/2015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1E25-CDD5-4458-BE79-C962BCA71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425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9CA4D-029B-4D46-9D29-EE18BF806D81}" type="datetimeFigureOut">
              <a:rPr lang="en-US" smtClean="0"/>
              <a:t>4/9/2015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1E25-CDD5-4458-BE79-C962BCA71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872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9CA4D-029B-4D46-9D29-EE18BF806D81}" type="datetimeFigureOut">
              <a:rPr lang="en-US" smtClean="0"/>
              <a:t>4/9/2015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1E25-CDD5-4458-BE79-C962BCA71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085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9CA4D-029B-4D46-9D29-EE18BF806D81}" type="datetimeFigureOut">
              <a:rPr lang="en-US" smtClean="0"/>
              <a:t>4/9/2015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1E25-CDD5-4458-BE79-C962BCA71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761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9CA4D-029B-4D46-9D29-EE18BF806D81}" type="datetimeFigureOut">
              <a:rPr lang="en-US" smtClean="0"/>
              <a:t>4/9/2015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1E25-CDD5-4458-BE79-C962BCA71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874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9CA4D-029B-4D46-9D29-EE18BF806D81}" type="datetimeFigureOut">
              <a:rPr lang="en-US" smtClean="0"/>
              <a:t>4/9/2015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1E25-CDD5-4458-BE79-C962BCA71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51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9CA4D-029B-4D46-9D29-EE18BF806D81}" type="datetimeFigureOut">
              <a:rPr lang="en-US" smtClean="0"/>
              <a:t>4/9/2015</a:t>
            </a:fld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1E25-CDD5-4458-BE79-C962BCA71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020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9CA4D-029B-4D46-9D29-EE18BF806D81}" type="datetimeFigureOut">
              <a:rPr lang="en-US" smtClean="0"/>
              <a:t>4/9/2015</a:t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1E25-CDD5-4458-BE79-C962BCA71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432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9CA4D-029B-4D46-9D29-EE18BF806D81}" type="datetimeFigureOut">
              <a:rPr lang="en-US" smtClean="0"/>
              <a:t>4/9/2015</a:t>
            </a:fld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1E25-CDD5-4458-BE79-C962BCA71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340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9CA4D-029B-4D46-9D29-EE18BF806D81}" type="datetimeFigureOut">
              <a:rPr lang="en-US" smtClean="0"/>
              <a:t>4/9/2015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1E25-CDD5-4458-BE79-C962BCA71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288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9CA4D-029B-4D46-9D29-EE18BF806D81}" type="datetimeFigureOut">
              <a:rPr lang="en-US" smtClean="0"/>
              <a:t>4/9/2015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1E25-CDD5-4458-BE79-C962BCA71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85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89CA4D-029B-4D46-9D29-EE18BF806D81}" type="datetimeFigureOut">
              <a:rPr lang="en-US" smtClean="0"/>
              <a:t>4/9/2015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451E25-CDD5-4458-BE79-C962BCA71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744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7" Type="http://schemas.openxmlformats.org/officeDocument/2006/relationships/image" Target="../media/image6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4.xml"/><Relationship Id="rId5" Type="http://schemas.openxmlformats.org/officeDocument/2006/relationships/image" Target="../media/image5.emf"/><Relationship Id="rId4" Type="http://schemas.openxmlformats.org/officeDocument/2006/relationships/customXml" Target="../ink/ink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92D050"/>
                </a:solidFill>
              </a:rPr>
              <a:t>The probability of the same birthday in a class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Consider a class with 50 people</a:t>
            </a:r>
          </a:p>
          <a:p>
            <a:r>
              <a:rPr lang="en-US" dirty="0" smtClean="0"/>
              <a:t>What is the probability that at least two students have the same birthday?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915816" y="3645024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Your guess?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457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basic idea of hypothesis testing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</a:t>
            </a:r>
            <a:r>
              <a:rPr lang="en-US" baseline="-25000" dirty="0" smtClean="0"/>
              <a:t>0</a:t>
            </a:r>
            <a:r>
              <a:rPr lang="en-US" dirty="0" smtClean="0"/>
              <a:t>: A null hypothesis</a:t>
            </a:r>
          </a:p>
          <a:p>
            <a:r>
              <a:rPr lang="en-US" dirty="0" smtClean="0"/>
              <a:t>Given </a:t>
            </a:r>
            <a:r>
              <a:rPr lang="en-US" dirty="0"/>
              <a:t>H</a:t>
            </a:r>
            <a:r>
              <a:rPr lang="en-US" baseline="-25000" dirty="0"/>
              <a:t>0</a:t>
            </a:r>
            <a:r>
              <a:rPr lang="en-US" dirty="0" smtClean="0"/>
              <a:t>, calculate the probability of the observation (and more extreme observations)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i="1" dirty="0" smtClean="0">
                <a:sym typeface="Wingdings" panose="05000000000000000000" pitchFamily="2" charset="2"/>
              </a:rPr>
              <a:t>P</a:t>
            </a:r>
            <a:r>
              <a:rPr lang="en-US" dirty="0" smtClean="0">
                <a:sym typeface="Wingdings" panose="05000000000000000000" pitchFamily="2" charset="2"/>
              </a:rPr>
              <a:t> value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If </a:t>
            </a:r>
            <a:r>
              <a:rPr lang="en-US" i="1" dirty="0" smtClean="0">
                <a:sym typeface="Wingdings" panose="05000000000000000000" pitchFamily="2" charset="2"/>
              </a:rPr>
              <a:t>P</a:t>
            </a:r>
            <a:r>
              <a:rPr lang="en-US" dirty="0" smtClean="0">
                <a:sym typeface="Wingdings" panose="05000000000000000000" pitchFamily="2" charset="2"/>
              </a:rPr>
              <a:t> value is small, the phenomenon is unlikely to be observed in a single event.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Something is wrong: the H</a:t>
            </a:r>
            <a:r>
              <a:rPr lang="en-US" baseline="-25000" dirty="0" smtClean="0">
                <a:sym typeface="Wingdings" panose="05000000000000000000" pitchFamily="2" charset="2"/>
              </a:rPr>
              <a:t>0</a:t>
            </a:r>
            <a:r>
              <a:rPr lang="en-US" dirty="0" smtClean="0">
                <a:sym typeface="Wingdings" panose="05000000000000000000" pitchFamily="2" charset="2"/>
              </a:rPr>
              <a:t> is incorrect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The alternative hypothesis (H</a:t>
            </a:r>
            <a:r>
              <a:rPr lang="en-US" baseline="-25000" dirty="0" smtClean="0">
                <a:sym typeface="Wingdings" panose="05000000000000000000" pitchFamily="2" charset="2"/>
              </a:rPr>
              <a:t>A</a:t>
            </a:r>
            <a:r>
              <a:rPr lang="en-US" dirty="0" smtClean="0">
                <a:sym typeface="Wingdings" panose="05000000000000000000" pitchFamily="2" charset="2"/>
              </a:rPr>
              <a:t>) is correct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0256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 example of hypothesis testing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</a:t>
            </a:r>
            <a:r>
              <a:rPr lang="en-US" baseline="-25000" dirty="0" smtClean="0"/>
              <a:t>0</a:t>
            </a:r>
            <a:r>
              <a:rPr lang="en-US" dirty="0" smtClean="0"/>
              <a:t>: A null hypothesis</a:t>
            </a:r>
          </a:p>
          <a:p>
            <a:pPr lvl="1"/>
            <a:r>
              <a:rPr lang="en-US" dirty="0" smtClean="0"/>
              <a:t>There </a:t>
            </a:r>
            <a:r>
              <a:rPr lang="en-US" dirty="0"/>
              <a:t>is no difference between coke and sprite</a:t>
            </a:r>
          </a:p>
          <a:p>
            <a:r>
              <a:rPr lang="en-US" dirty="0" smtClean="0"/>
              <a:t>Given </a:t>
            </a:r>
            <a:r>
              <a:rPr lang="en-US" dirty="0"/>
              <a:t>H</a:t>
            </a:r>
            <a:r>
              <a:rPr lang="en-US" baseline="-25000" dirty="0"/>
              <a:t>0</a:t>
            </a:r>
            <a:r>
              <a:rPr lang="en-US" dirty="0" smtClean="0"/>
              <a:t>, calculate the probability of the observation (and more extreme observations)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i="1" dirty="0" smtClean="0">
                <a:sym typeface="Wingdings" panose="05000000000000000000" pitchFamily="2" charset="2"/>
              </a:rPr>
              <a:t>P</a:t>
            </a:r>
            <a:r>
              <a:rPr lang="en-US" dirty="0" smtClean="0">
                <a:sym typeface="Wingdings" panose="05000000000000000000" pitchFamily="2" charset="2"/>
              </a:rPr>
              <a:t> value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all correct </a:t>
            </a:r>
            <a:r>
              <a:rPr lang="en-US" dirty="0" smtClean="0">
                <a:sym typeface="Wingdings" panose="05000000000000000000" pitchFamily="2" charset="2"/>
              </a:rPr>
              <a:t>in 10 cups: </a:t>
            </a:r>
            <a:r>
              <a:rPr lang="en-US" i="1" dirty="0" smtClean="0">
                <a:sym typeface="Wingdings" panose="05000000000000000000" pitchFamily="2" charset="2"/>
              </a:rPr>
              <a:t>P</a:t>
            </a:r>
            <a:r>
              <a:rPr lang="en-US" dirty="0" smtClean="0">
                <a:sym typeface="Wingdings" panose="05000000000000000000" pitchFamily="2" charset="2"/>
              </a:rPr>
              <a:t> = 0.5</a:t>
            </a:r>
            <a:r>
              <a:rPr lang="en-US" baseline="30000" dirty="0" smtClean="0">
                <a:sym typeface="Wingdings" panose="05000000000000000000" pitchFamily="2" charset="2"/>
              </a:rPr>
              <a:t>10</a:t>
            </a:r>
            <a:r>
              <a:rPr lang="en-US" dirty="0" smtClean="0">
                <a:sym typeface="Wingdings" panose="05000000000000000000" pitchFamily="2" charset="2"/>
              </a:rPr>
              <a:t> = 0.001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P is smaller than pre-set cutoff 0.05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The H</a:t>
            </a:r>
            <a:r>
              <a:rPr lang="en-US" baseline="-25000" dirty="0" smtClean="0">
                <a:sym typeface="Wingdings" panose="05000000000000000000" pitchFamily="2" charset="2"/>
              </a:rPr>
              <a:t>0</a:t>
            </a:r>
            <a:r>
              <a:rPr lang="en-US" dirty="0" smtClean="0">
                <a:sym typeface="Wingdings" panose="05000000000000000000" pitchFamily="2" charset="2"/>
              </a:rPr>
              <a:t> is likely to be incorrect; H</a:t>
            </a:r>
            <a:r>
              <a:rPr lang="en-US" baseline="-25000" dirty="0" smtClean="0">
                <a:sym typeface="Wingdings" panose="05000000000000000000" pitchFamily="2" charset="2"/>
              </a:rPr>
              <a:t>A</a:t>
            </a:r>
            <a:r>
              <a:rPr lang="en-US" dirty="0" smtClean="0">
                <a:sym typeface="Wingdings" panose="05000000000000000000" pitchFamily="2" charset="2"/>
              </a:rPr>
              <a:t> is correct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Most likely, the person is able to tell the difference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161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if …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</a:t>
            </a:r>
            <a:r>
              <a:rPr lang="en-US" baseline="-25000" dirty="0" smtClean="0"/>
              <a:t>0</a:t>
            </a:r>
            <a:r>
              <a:rPr lang="en-US" dirty="0" smtClean="0"/>
              <a:t>: A null hypothesis</a:t>
            </a:r>
          </a:p>
          <a:p>
            <a:pPr lvl="1"/>
            <a:r>
              <a:rPr lang="en-US" dirty="0" smtClean="0"/>
              <a:t>There </a:t>
            </a:r>
            <a:r>
              <a:rPr lang="en-US" dirty="0"/>
              <a:t>is no difference between coke and sprite</a:t>
            </a:r>
          </a:p>
          <a:p>
            <a:r>
              <a:rPr lang="en-US" dirty="0" smtClean="0"/>
              <a:t>A person get 9 out 10 cups correct</a:t>
            </a:r>
          </a:p>
          <a:p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What is the </a:t>
            </a:r>
            <a:r>
              <a:rPr lang="en-US" i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P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 value?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6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if …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H</a:t>
                </a:r>
                <a:r>
                  <a:rPr lang="en-US" baseline="-25000" dirty="0" smtClean="0"/>
                  <a:t>0</a:t>
                </a:r>
                <a:r>
                  <a:rPr lang="en-US" dirty="0" smtClean="0"/>
                  <a:t>: A null hypothesis</a:t>
                </a:r>
              </a:p>
              <a:p>
                <a:pPr lvl="1"/>
                <a:r>
                  <a:rPr lang="en-US" dirty="0" smtClean="0"/>
                  <a:t>There </a:t>
                </a:r>
                <a:r>
                  <a:rPr lang="en-US" dirty="0"/>
                  <a:t>is no difference between coke and sprite</a:t>
                </a:r>
              </a:p>
              <a:p>
                <a:r>
                  <a:rPr lang="en-US" dirty="0" smtClean="0"/>
                  <a:t>A person get 9 out 10 cups correct</a:t>
                </a:r>
              </a:p>
              <a:p>
                <a:r>
                  <a:rPr lang="en-US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What is the </a:t>
                </a:r>
                <a:r>
                  <a:rPr lang="en-US" i="1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P</a:t>
                </a:r>
                <a:r>
                  <a:rPr lang="en-US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 value?</a:t>
                </a:r>
              </a:p>
              <a:p>
                <a:r>
                  <a:rPr lang="en-US" dirty="0"/>
                  <a:t>the probability of the observation (and more extreme observations</a:t>
                </a:r>
                <a:r>
                  <a:rPr lang="en-US" dirty="0" smtClean="0"/>
                  <a:t>)</a:t>
                </a:r>
              </a:p>
              <a:p>
                <a:r>
                  <a:rPr lang="en-US" i="1" dirty="0" smtClean="0">
                    <a:sym typeface="Wingdings" panose="05000000000000000000" pitchFamily="2" charset="2"/>
                  </a:rPr>
                  <a:t>P</a:t>
                </a:r>
                <a:r>
                  <a:rPr lang="en-US" dirty="0" smtClean="0">
                    <a:sym typeface="Wingdings" panose="05000000000000000000" pitchFamily="2" charset="2"/>
                  </a:rPr>
                  <a:t> =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latin typeface="Cambria Math"/>
                            <a:sym typeface="Wingdings" panose="05000000000000000000" pitchFamily="2" charset="2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 smtClean="0">
                                <a:latin typeface="Cambria Math"/>
                                <a:sym typeface="Wingdings" panose="05000000000000000000" pitchFamily="2" charset="2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  <a:sym typeface="Wingdings" panose="05000000000000000000" pitchFamily="2" charset="2"/>
                              </a:rPr>
                              <m:t>10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  <a:sym typeface="Wingdings" panose="05000000000000000000" pitchFamily="2" charset="2"/>
                              </a:rPr>
                              <m:t>9</m:t>
                            </m:r>
                          </m:den>
                        </m:f>
                      </m:e>
                    </m:d>
                    <m:r>
                      <a:rPr lang="en-US" i="1" smtClean="0">
                        <a:latin typeface="Cambria Math"/>
                        <a:ea typeface="Cambria Math"/>
                        <a:sym typeface="Wingdings" panose="05000000000000000000" pitchFamily="2" charset="2"/>
                      </a:rPr>
                      <m:t>×</m:t>
                    </m:r>
                    <m:sSup>
                      <m:sSupPr>
                        <m:ctrlPr>
                          <a:rPr lang="en-US" i="1" smtClean="0">
                            <a:latin typeface="Cambria Math"/>
                            <a:ea typeface="Cambria Math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  <a:sym typeface="Wingdings" panose="05000000000000000000" pitchFamily="2" charset="2"/>
                          </a:rPr>
                          <m:t>0.5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  <a:sym typeface="Wingdings" panose="05000000000000000000" pitchFamily="2" charset="2"/>
                          </a:rPr>
                          <m:t>9</m:t>
                        </m:r>
                      </m:sup>
                    </m:sSup>
                    <m:r>
                      <a:rPr lang="en-US" i="1">
                        <a:latin typeface="Cambria Math"/>
                        <a:ea typeface="Cambria Math"/>
                        <a:sym typeface="Wingdings" panose="05000000000000000000" pitchFamily="2" charset="2"/>
                      </a:rPr>
                      <m:t>×</m:t>
                    </m:r>
                    <m:sSup>
                      <m:sSupPr>
                        <m:ctrlPr>
                          <a:rPr lang="en-US" i="1">
                            <a:latin typeface="Cambria Math"/>
                            <a:ea typeface="Cambria Math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  <a:ea typeface="Cambria Math"/>
                            <a:sym typeface="Wingdings" panose="05000000000000000000" pitchFamily="2" charset="2"/>
                          </a:rPr>
                          <m:t>0.5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  <a:sym typeface="Wingdings" panose="05000000000000000000" pitchFamily="2" charset="2"/>
                          </a:rPr>
                          <m:t>1</m:t>
                        </m:r>
                      </m:sup>
                    </m:sSup>
                    <m:r>
                      <a:rPr lang="en-US" b="0" i="1" smtClean="0">
                        <a:latin typeface="Cambria Math"/>
                        <a:ea typeface="Cambria Math"/>
                        <a:sym typeface="Wingdings" panose="05000000000000000000" pitchFamily="2" charset="2"/>
                      </a:rPr>
                      <m:t>+</m:t>
                    </m:r>
                    <m:d>
                      <m:dPr>
                        <m:ctrlPr>
                          <a:rPr lang="en-US" i="1">
                            <a:latin typeface="Cambria Math"/>
                            <a:sym typeface="Wingdings" panose="05000000000000000000" pitchFamily="2" charset="2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>
                                <a:latin typeface="Cambria Math"/>
                                <a:sym typeface="Wingdings" panose="05000000000000000000" pitchFamily="2" charset="2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  <a:sym typeface="Wingdings" panose="05000000000000000000" pitchFamily="2" charset="2"/>
                              </a:rPr>
                              <m:t>10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  <a:sym typeface="Wingdings" panose="05000000000000000000" pitchFamily="2" charset="2"/>
                              </a:rPr>
                              <m:t>10</m:t>
                            </m:r>
                          </m:den>
                        </m:f>
                      </m:e>
                    </m:d>
                    <m:r>
                      <a:rPr lang="en-US" i="1">
                        <a:latin typeface="Cambria Math"/>
                        <a:ea typeface="Cambria Math"/>
                        <a:sym typeface="Wingdings" panose="05000000000000000000" pitchFamily="2" charset="2"/>
                      </a:rPr>
                      <m:t>×</m:t>
                    </m:r>
                    <m:sSup>
                      <m:sSupPr>
                        <m:ctrlPr>
                          <a:rPr lang="en-US" i="1">
                            <a:latin typeface="Cambria Math"/>
                            <a:ea typeface="Cambria Math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  <a:ea typeface="Cambria Math"/>
                            <a:sym typeface="Wingdings" panose="05000000000000000000" pitchFamily="2" charset="2"/>
                          </a:rPr>
                          <m:t>0.5</m:t>
                        </m:r>
                      </m:e>
                      <m:sup>
                        <m:r>
                          <a:rPr lang="en-US" i="1">
                            <a:latin typeface="Cambria Math"/>
                            <a:ea typeface="Cambria Math"/>
                            <a:sym typeface="Wingdings" panose="05000000000000000000" pitchFamily="2" charset="2"/>
                          </a:rPr>
                          <m:t>10</m:t>
                        </m:r>
                      </m:sup>
                    </m:sSup>
                    <m:r>
                      <a:rPr lang="en-US" b="0" i="1" smtClean="0">
                        <a:latin typeface="Cambria Math"/>
                        <a:ea typeface="Cambria Math"/>
                        <a:sym typeface="Wingdings" panose="05000000000000000000" pitchFamily="2" charset="2"/>
                      </a:rPr>
                      <m:t>=0.011</m:t>
                    </m:r>
                  </m:oMath>
                </a14:m>
                <a:endParaRPr lang="en-US" dirty="0" smtClean="0">
                  <a:sym typeface="Wingdings" panose="05000000000000000000" pitchFamily="2" charset="2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19292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significance level (</a:t>
            </a:r>
            <a:r>
              <a:rPr lang="el-GR" dirty="0" smtClean="0"/>
              <a:t>α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α</a:t>
            </a:r>
            <a:r>
              <a:rPr lang="en-US" dirty="0" smtClean="0"/>
              <a:t> is usually set to be 0.05 or 0.01 </a:t>
            </a:r>
            <a:r>
              <a:rPr lang="en-US" b="1" dirty="0" smtClean="0"/>
              <a:t>before</a:t>
            </a:r>
            <a:r>
              <a:rPr lang="en-US" dirty="0" smtClean="0"/>
              <a:t> the calculation of </a:t>
            </a:r>
            <a:r>
              <a:rPr lang="en-US" i="1" dirty="0" smtClean="0"/>
              <a:t>P</a:t>
            </a:r>
            <a:r>
              <a:rPr lang="en-US" dirty="0" smtClean="0"/>
              <a:t> value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6894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2D050"/>
                </a:solidFill>
              </a:rPr>
              <a:t>Example 1: Inferring 3:1 from data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576" y="2574098"/>
            <a:ext cx="4306688" cy="2871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矩形 4"/>
          <p:cNvSpPr/>
          <p:nvPr/>
        </p:nvSpPr>
        <p:spPr>
          <a:xfrm>
            <a:off x="2508920" y="559715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dirty="0" err="1"/>
              <a:t>Gregor</a:t>
            </a:r>
            <a:r>
              <a:rPr lang="en-US" b="1" dirty="0"/>
              <a:t> </a:t>
            </a:r>
            <a:r>
              <a:rPr lang="en-US" b="1" dirty="0" smtClean="0"/>
              <a:t>Mendel</a:t>
            </a:r>
            <a:r>
              <a:rPr lang="en-US" dirty="0"/>
              <a:t> </a:t>
            </a:r>
            <a:endParaRPr lang="en-US" dirty="0" smtClean="0"/>
          </a:p>
          <a:p>
            <a:pPr algn="ctr"/>
            <a:r>
              <a:rPr lang="en-US" dirty="0" smtClean="0"/>
              <a:t>1822–1884</a:t>
            </a:r>
            <a:endParaRPr lang="en-US" dirty="0"/>
          </a:p>
        </p:txBody>
      </p:sp>
      <p:sp>
        <p:nvSpPr>
          <p:cNvPr id="6" name="矩形 5"/>
          <p:cNvSpPr/>
          <p:nvPr/>
        </p:nvSpPr>
        <p:spPr>
          <a:xfrm>
            <a:off x="3310347" y="1811529"/>
            <a:ext cx="296914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dirty="0"/>
              <a:t>Father of genetics</a:t>
            </a:r>
          </a:p>
        </p:txBody>
      </p:sp>
    </p:spTree>
    <p:extLst>
      <p:ext uri="{BB962C8B-B14F-4D97-AF65-F5344CB8AC3E}">
        <p14:creationId xmlns:p14="http://schemas.microsoft.com/office/powerpoint/2010/main" val="3326952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Guess 3:1 ratio from data</a:t>
            </a:r>
          </a:p>
          <a:p>
            <a:pPr lvl="1"/>
            <a:r>
              <a:rPr lang="en-US" dirty="0" smtClean="0"/>
              <a:t>Two alleles (diploid organisms)</a:t>
            </a:r>
          </a:p>
          <a:p>
            <a:pPr lvl="1"/>
            <a:r>
              <a:rPr lang="en-US" dirty="0" smtClean="0"/>
              <a:t>Dominance and recessive</a:t>
            </a:r>
          </a:p>
          <a:p>
            <a:pPr lvl="1"/>
            <a:r>
              <a:rPr lang="en-US" dirty="0" smtClean="0"/>
              <a:t>Segregation in gametes</a:t>
            </a:r>
          </a:p>
          <a:p>
            <a:pPr lvl="1"/>
            <a:r>
              <a:rPr lang="en-US" dirty="0" smtClean="0"/>
              <a:t>Random combination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358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find 80 yellow peas and 10 green peas, statistically, are you accepting of rejecting 3:1 ratio?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3356992"/>
            <a:ext cx="7920880" cy="279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732240" y="6309320"/>
            <a:ext cx="1728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PLoS</a:t>
            </a:r>
            <a:r>
              <a:rPr lang="en-US" dirty="0" smtClean="0"/>
              <a:t> </a:t>
            </a:r>
            <a:r>
              <a:rPr lang="en-US" dirty="0" err="1" smtClean="0"/>
              <a:t>Biol</a:t>
            </a:r>
            <a:r>
              <a:rPr lang="en-US" dirty="0" smtClean="0"/>
              <a:t>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949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D</a:t>
            </a:r>
            <a:r>
              <a:rPr lang="en-US" dirty="0" smtClean="0"/>
              <a:t>ensity </a:t>
            </a:r>
            <a:r>
              <a:rPr lang="en-US" dirty="0"/>
              <a:t>function </a:t>
            </a:r>
            <a:r>
              <a:rPr lang="en-US" dirty="0" smtClean="0"/>
              <a:t>vs. </a:t>
            </a:r>
            <a:r>
              <a:rPr lang="en-US" dirty="0"/>
              <a:t>cumulative density function</a:t>
            </a:r>
          </a:p>
          <a:p>
            <a:r>
              <a:rPr lang="en-US" dirty="0" smtClean="0"/>
              <a:t>Binomial </a:t>
            </a:r>
            <a:r>
              <a:rPr lang="en-US" dirty="0"/>
              <a:t>distribution</a:t>
            </a:r>
            <a:endParaRPr lang="en-US" dirty="0" smtClean="0"/>
          </a:p>
          <a:p>
            <a:r>
              <a:rPr lang="en-US" dirty="0" smtClean="0"/>
              <a:t>Law </a:t>
            </a:r>
            <a:r>
              <a:rPr lang="en-US" dirty="0"/>
              <a:t>of large </a:t>
            </a:r>
            <a:r>
              <a:rPr lang="en-US" dirty="0" smtClean="0"/>
              <a:t>number</a:t>
            </a:r>
          </a:p>
          <a:p>
            <a:r>
              <a:rPr lang="en-US" dirty="0" smtClean="0"/>
              <a:t>Two tail test vs. one tail test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0821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Pearson's </a:t>
            </a:r>
            <a:r>
              <a:rPr lang="el-GR" i="1" dirty="0"/>
              <a:t>Χ</a:t>
            </a:r>
            <a:r>
              <a:rPr lang="en-US" i="1" baseline="30000" dirty="0"/>
              <a:t>2</a:t>
            </a:r>
            <a:r>
              <a:rPr lang="en-US" dirty="0" smtClean="0"/>
              <a:t> test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i="1" dirty="0" smtClean="0"/>
              <a:t>Χ</a:t>
            </a:r>
            <a:r>
              <a:rPr lang="en-US" i="1" baseline="30000" dirty="0" smtClean="0"/>
              <a:t>2</a:t>
            </a:r>
            <a:r>
              <a:rPr lang="en-US" dirty="0" smtClean="0"/>
              <a:t> distribution</a:t>
            </a:r>
            <a:endParaRPr lang="en-US" dirty="0"/>
          </a:p>
        </p:txBody>
      </p:sp>
      <p:pic>
        <p:nvPicPr>
          <p:cNvPr id="1026" name="Picture 2" descr=" \chi^2 = \sum_{i=1}^{n} \frac{(O_i - E_i)^2}{E_i} =  N \sum_{i=1}^n p_i \left(\frac{O_i/N - p_i}{p_i}\right)^2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420888"/>
            <a:ext cx="3648075" cy="514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394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probability that all have different birthday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first person: 1</a:t>
            </a:r>
          </a:p>
          <a:p>
            <a:r>
              <a:rPr lang="en-US" dirty="0" smtClean="0"/>
              <a:t>The second person: 364/365</a:t>
            </a:r>
          </a:p>
          <a:p>
            <a:r>
              <a:rPr lang="en-US" dirty="0" smtClean="0"/>
              <a:t>The third person: 363/365</a:t>
            </a:r>
          </a:p>
          <a:p>
            <a:r>
              <a:rPr lang="en-US" dirty="0" smtClean="0"/>
              <a:t>…</a:t>
            </a:r>
          </a:p>
          <a:p>
            <a:r>
              <a:rPr lang="en-US" dirty="0" smtClean="0"/>
              <a:t>The 50</a:t>
            </a:r>
            <a:r>
              <a:rPr lang="en-US" baseline="30000" dirty="0" smtClean="0"/>
              <a:t>th</a:t>
            </a:r>
            <a:r>
              <a:rPr lang="en-US" dirty="0" smtClean="0"/>
              <a:t> person: 316/365</a:t>
            </a:r>
          </a:p>
          <a:p>
            <a:endParaRPr lang="en-US" dirty="0"/>
          </a:p>
          <a:p>
            <a:r>
              <a:rPr lang="en-US" dirty="0" smtClean="0"/>
              <a:t>P = 0.03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715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Resampling </a:t>
            </a:r>
            <a:r>
              <a:rPr lang="en-US" dirty="0" smtClean="0"/>
              <a:t>Statistics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Jackknifing</a:t>
            </a:r>
            <a:r>
              <a:rPr lang="en-US" b="1" dirty="0"/>
              <a:t>:</a:t>
            </a:r>
            <a:r>
              <a:rPr lang="en-US" b="1" dirty="0" smtClean="0"/>
              <a:t> </a:t>
            </a:r>
            <a:r>
              <a:rPr lang="en-US" dirty="0" smtClean="0"/>
              <a:t>using </a:t>
            </a:r>
            <a:r>
              <a:rPr lang="en-US" dirty="0"/>
              <a:t>subsets of available </a:t>
            </a:r>
            <a:r>
              <a:rPr lang="en-US" dirty="0" smtClean="0"/>
              <a:t>data</a:t>
            </a:r>
          </a:p>
          <a:p>
            <a:r>
              <a:rPr lang="en-US" b="1" dirty="0" smtClean="0"/>
              <a:t>Bootstrapping: </a:t>
            </a:r>
            <a:r>
              <a:rPr lang="en-US" dirty="0" smtClean="0"/>
              <a:t>drawing</a:t>
            </a:r>
            <a:r>
              <a:rPr lang="en-US" dirty="0"/>
              <a:t> randomly with replacement from a set of data </a:t>
            </a:r>
            <a:r>
              <a:rPr lang="en-US" dirty="0" smtClean="0"/>
              <a:t>points</a:t>
            </a:r>
          </a:p>
          <a:p>
            <a:r>
              <a:rPr lang="en-US" b="1" dirty="0" smtClean="0"/>
              <a:t>Permutation tests:</a:t>
            </a:r>
            <a:r>
              <a:rPr lang="en-US" dirty="0" smtClean="0"/>
              <a:t> exchanging </a:t>
            </a:r>
            <a:r>
              <a:rPr lang="en-US" dirty="0"/>
              <a:t>labels on data </a:t>
            </a:r>
            <a:r>
              <a:rPr lang="en-US" dirty="0" smtClean="0"/>
              <a:t>points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509120"/>
            <a:ext cx="8352928" cy="1170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092279" y="5939988"/>
            <a:ext cx="1728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PLoS</a:t>
            </a:r>
            <a:r>
              <a:rPr lang="en-US" dirty="0" smtClean="0"/>
              <a:t> </a:t>
            </a:r>
            <a:r>
              <a:rPr lang="en-US" dirty="0" err="1" smtClean="0"/>
              <a:t>Biol</a:t>
            </a:r>
            <a:r>
              <a:rPr lang="en-US" dirty="0" smtClean="0"/>
              <a:t>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320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Resampling </a:t>
            </a:r>
            <a:r>
              <a:rPr lang="en-US" dirty="0"/>
              <a:t>Statistics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Without assumption on distribution</a:t>
            </a:r>
          </a:p>
          <a:p>
            <a:r>
              <a:rPr lang="en-US" dirty="0" smtClean="0"/>
              <a:t>Extensive computation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532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Likelihood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i="1" dirty="0" err="1"/>
              <a:t>Probability</a:t>
            </a:r>
            <a:r>
              <a:rPr lang="en-US" dirty="0" err="1"/>
              <a:t>is</a:t>
            </a:r>
            <a:r>
              <a:rPr lang="en-US" dirty="0"/>
              <a:t> used when describing a function of the outcome given a fixed parameter </a:t>
            </a:r>
            <a:r>
              <a:rPr lang="en-US" dirty="0" smtClean="0"/>
              <a:t>value</a:t>
            </a:r>
          </a:p>
          <a:p>
            <a:pPr lvl="1"/>
            <a:r>
              <a:rPr lang="en-US" dirty="0"/>
              <a:t>For example, if a coin is flipped 10 times and it is a fair coin, what is the </a:t>
            </a:r>
            <a:r>
              <a:rPr lang="en-US" i="1" dirty="0"/>
              <a:t>probability</a:t>
            </a:r>
            <a:r>
              <a:rPr lang="en-US" dirty="0"/>
              <a:t> of it landing heads-up every time</a:t>
            </a:r>
            <a:r>
              <a:rPr lang="en-US" dirty="0" smtClean="0"/>
              <a:t>?</a:t>
            </a:r>
          </a:p>
          <a:p>
            <a:r>
              <a:rPr lang="en-US" i="1" dirty="0"/>
              <a:t>Likelihood</a:t>
            </a:r>
            <a:r>
              <a:rPr lang="en-US" dirty="0"/>
              <a:t> is used when describing a function of a parameter given an </a:t>
            </a:r>
            <a:r>
              <a:rPr lang="en-US" i="1" dirty="0"/>
              <a:t>outcome.</a:t>
            </a:r>
            <a:r>
              <a:rPr lang="en-US" dirty="0"/>
              <a:t> </a:t>
            </a:r>
            <a:endParaRPr lang="en-US" dirty="0" smtClean="0"/>
          </a:p>
          <a:p>
            <a:pPr lvl="1"/>
            <a:r>
              <a:rPr lang="en-US" dirty="0" smtClean="0"/>
              <a:t>For </a:t>
            </a:r>
            <a:r>
              <a:rPr lang="en-US" dirty="0"/>
              <a:t>example, if a coin is flipped 10 times and it has landed heads-up 10 times, what is the </a:t>
            </a:r>
            <a:r>
              <a:rPr lang="en-US" i="1" dirty="0"/>
              <a:t>likelihood</a:t>
            </a:r>
            <a:r>
              <a:rPr lang="en-US" dirty="0"/>
              <a:t> that the coin is fair?</a:t>
            </a:r>
          </a:p>
        </p:txBody>
      </p:sp>
    </p:spTree>
    <p:extLst>
      <p:ext uri="{BB962C8B-B14F-4D97-AF65-F5344CB8AC3E}">
        <p14:creationId xmlns:p14="http://schemas.microsoft.com/office/powerpoint/2010/main" val="2257380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92D050"/>
                </a:solidFill>
              </a:rPr>
              <a:t>The probability of 4</a:t>
            </a:r>
            <a:r>
              <a:rPr lang="en-US" baseline="30000" dirty="0" smtClean="0">
                <a:solidFill>
                  <a:srgbClr val="92D050"/>
                </a:solidFill>
              </a:rPr>
              <a:t>th</a:t>
            </a:r>
            <a:r>
              <a:rPr lang="en-US" dirty="0" smtClean="0">
                <a:solidFill>
                  <a:srgbClr val="92D050"/>
                </a:solidFill>
              </a:rPr>
              <a:t> girl in the family, given the first 3 are all girls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Your opinion?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947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Genetics or </a:t>
            </a:r>
            <a:r>
              <a:rPr lang="en-US" dirty="0" err="1" smtClean="0"/>
              <a:t>stochasticity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Model I: for some genetic reasons, only sperms with X chromosome survive.</a:t>
            </a:r>
          </a:p>
          <a:p>
            <a:r>
              <a:rPr lang="en-US" dirty="0" smtClean="0"/>
              <a:t>Model II: the birth of sons and daughters are equally likely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For a family with 3 daughters, which model is more likely?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06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Genetics or </a:t>
            </a:r>
            <a:r>
              <a:rPr lang="en-US" dirty="0" err="1" smtClean="0"/>
              <a:t>stochasticity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Model I: for some genetic reasons, only sperms with X chromosome survive.</a:t>
            </a:r>
          </a:p>
          <a:p>
            <a:r>
              <a:rPr lang="en-US" dirty="0" smtClean="0"/>
              <a:t>Model II: the birth of sons and daughters are equally likely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How to calculate it quantitatively?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908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Likelihood ration test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Model I: for some genetic reasons, only sperms with X chromosome survive.</a:t>
            </a:r>
          </a:p>
          <a:p>
            <a:r>
              <a:rPr lang="en-US" dirty="0" smtClean="0"/>
              <a:t>Model II: the birth of sons and daughters are equally likely</a:t>
            </a:r>
          </a:p>
          <a:p>
            <a:r>
              <a:rPr lang="en-US" dirty="0" smtClean="0"/>
              <a:t>LOD score: log</a:t>
            </a:r>
            <a:r>
              <a:rPr lang="en-US" baseline="-25000" dirty="0" smtClean="0"/>
              <a:t>10</a:t>
            </a:r>
            <a:r>
              <a:rPr lang="en-US" dirty="0" smtClean="0"/>
              <a:t> of odds</a:t>
            </a:r>
          </a:p>
          <a:p>
            <a:r>
              <a:rPr lang="en-US" dirty="0" smtClean="0"/>
              <a:t>LOD = log</a:t>
            </a:r>
            <a:r>
              <a:rPr lang="en-US" baseline="-25000" dirty="0" smtClean="0"/>
              <a:t>10</a:t>
            </a:r>
            <a:r>
              <a:rPr lang="en-US" dirty="0" smtClean="0"/>
              <a:t>(P(obs. | </a:t>
            </a:r>
            <a:r>
              <a:rPr lang="en-US" dirty="0"/>
              <a:t>model I</a:t>
            </a:r>
            <a:r>
              <a:rPr lang="en-US" dirty="0" smtClean="0"/>
              <a:t>)/</a:t>
            </a:r>
            <a:br>
              <a:rPr lang="en-US" dirty="0" smtClean="0"/>
            </a:br>
            <a:r>
              <a:rPr lang="en-US" dirty="0" smtClean="0"/>
              <a:t>			P(obs. </a:t>
            </a:r>
            <a:r>
              <a:rPr lang="en-US" dirty="0"/>
              <a:t>| model </a:t>
            </a:r>
            <a:r>
              <a:rPr lang="en-US" dirty="0" smtClean="0"/>
              <a:t>II))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54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Genetics or </a:t>
            </a:r>
            <a:r>
              <a:rPr lang="en-US" dirty="0" err="1" smtClean="0"/>
              <a:t>stochasticity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Model I: Genetics</a:t>
            </a:r>
          </a:p>
          <a:p>
            <a:r>
              <a:rPr lang="en-US" dirty="0" smtClean="0"/>
              <a:t>Model II: By chance</a:t>
            </a:r>
          </a:p>
          <a:p>
            <a:r>
              <a:rPr lang="en-US" dirty="0"/>
              <a:t>LOD = log</a:t>
            </a:r>
            <a:r>
              <a:rPr lang="en-US" baseline="-25000" dirty="0"/>
              <a:t>10</a:t>
            </a:r>
            <a:r>
              <a:rPr lang="en-US" dirty="0"/>
              <a:t>(P(obs. | model I)/</a:t>
            </a:r>
            <a:br>
              <a:rPr lang="en-US" dirty="0"/>
            </a:br>
            <a:r>
              <a:rPr lang="en-US" dirty="0"/>
              <a:t>			P(obs. | model II))</a:t>
            </a:r>
          </a:p>
          <a:p>
            <a:r>
              <a:rPr lang="en-US" dirty="0" smtClean="0"/>
              <a:t>P(obs</a:t>
            </a:r>
            <a:r>
              <a:rPr lang="en-US" dirty="0"/>
              <a:t>. | model I</a:t>
            </a:r>
            <a:r>
              <a:rPr lang="en-US" dirty="0" smtClean="0"/>
              <a:t>) = 1</a:t>
            </a:r>
          </a:p>
          <a:p>
            <a:r>
              <a:rPr lang="en-US" dirty="0"/>
              <a:t>P(obs. | model </a:t>
            </a:r>
            <a:r>
              <a:rPr lang="en-US" dirty="0" smtClean="0"/>
              <a:t>II) </a:t>
            </a:r>
            <a:r>
              <a:rPr lang="en-US" dirty="0"/>
              <a:t>= </a:t>
            </a:r>
            <a:r>
              <a:rPr lang="en-US" dirty="0" smtClean="0"/>
              <a:t>1/8</a:t>
            </a:r>
          </a:p>
          <a:p>
            <a:r>
              <a:rPr lang="en-US" dirty="0" smtClean="0"/>
              <a:t>LOD =log</a:t>
            </a:r>
            <a:r>
              <a:rPr lang="en-US" baseline="-25000" dirty="0" smtClean="0"/>
              <a:t>10</a:t>
            </a:r>
            <a:r>
              <a:rPr lang="en-US" dirty="0" smtClean="0"/>
              <a:t>(1/8) = -0.9 </a:t>
            </a:r>
          </a:p>
          <a:p>
            <a:r>
              <a:rPr lang="en-US" dirty="0" smtClean="0">
                <a:solidFill>
                  <a:schemeClr val="accent5"/>
                </a:solidFill>
              </a:rPr>
              <a:t>Threshold: &gt;3 or &lt;-3</a:t>
            </a:r>
            <a:endParaRPr lang="en-US" dirty="0">
              <a:solidFill>
                <a:schemeClr val="accent5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9002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Likelihood ratio test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 = </a:t>
            </a:r>
            <a:r>
              <a:rPr lang="en-US" dirty="0" smtClean="0"/>
              <a:t>-2lnL</a:t>
            </a:r>
            <a:r>
              <a:rPr lang="en-US" dirty="0"/>
              <a:t>, can be approximated by </a:t>
            </a:r>
            <a:r>
              <a:rPr lang="el-GR" dirty="0"/>
              <a:t>χ</a:t>
            </a:r>
            <a:r>
              <a:rPr lang="en-US" baseline="30000" dirty="0"/>
              <a:t>2</a:t>
            </a:r>
            <a:r>
              <a:rPr lang="en-US" dirty="0"/>
              <a:t> distribution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74573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Binomial test, P = 0.001429</a:t>
            </a:r>
          </a:p>
          <a:p>
            <a:r>
              <a:rPr lang="el-GR" i="1" dirty="0" smtClean="0">
                <a:ea typeface="宋体"/>
              </a:rPr>
              <a:t>χ</a:t>
            </a:r>
            <a:r>
              <a:rPr lang="en-US" baseline="30000" dirty="0" smtClean="0">
                <a:ea typeface="宋体"/>
              </a:rPr>
              <a:t>2</a:t>
            </a:r>
            <a:r>
              <a:rPr lang="en-US" dirty="0" smtClean="0">
                <a:ea typeface="宋体"/>
              </a:rPr>
              <a:t> test, P = </a:t>
            </a:r>
            <a:r>
              <a:rPr lang="en-US" dirty="0" smtClean="0"/>
              <a:t>0.002343078</a:t>
            </a:r>
          </a:p>
          <a:p>
            <a:r>
              <a:rPr lang="en-US" dirty="0" smtClean="0"/>
              <a:t>Resampling test, P = 0.001346</a:t>
            </a:r>
          </a:p>
          <a:p>
            <a:r>
              <a:rPr lang="en-US" dirty="0"/>
              <a:t>G-test, P = 0.0009283684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2678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answer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probability that all have different </a:t>
            </a:r>
            <a:r>
              <a:rPr lang="en-US" dirty="0" smtClean="0"/>
              <a:t>birthdays</a:t>
            </a:r>
            <a:endParaRPr lang="en-US" dirty="0"/>
          </a:p>
          <a:p>
            <a:r>
              <a:rPr lang="en-US" dirty="0" smtClean="0"/>
              <a:t>P = 0.03</a:t>
            </a:r>
          </a:p>
          <a:p>
            <a:endParaRPr lang="en-US" dirty="0" smtClean="0"/>
          </a:p>
          <a:p>
            <a:r>
              <a:rPr lang="en-US" dirty="0" smtClean="0"/>
              <a:t>The probability that at least two students have the same birthday</a:t>
            </a:r>
          </a:p>
          <a:p>
            <a:r>
              <a:rPr lang="en-US" dirty="0" smtClean="0"/>
              <a:t>1 – P =0.97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5346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92D050"/>
                </a:solidFill>
              </a:rPr>
              <a:t>Example 2: Luria-</a:t>
            </a:r>
            <a:r>
              <a:rPr lang="en-US" dirty="0" err="1" smtClean="0">
                <a:solidFill>
                  <a:srgbClr val="92D050"/>
                </a:solidFill>
              </a:rPr>
              <a:t>Delbrück</a:t>
            </a:r>
            <a:r>
              <a:rPr lang="en-US" dirty="0" smtClean="0">
                <a:solidFill>
                  <a:srgbClr val="92D050"/>
                </a:solidFill>
              </a:rPr>
              <a:t> experiment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6" name="Rectangle 119"/>
          <p:cNvSpPr>
            <a:spLocks noChangeArrowheads="1"/>
          </p:cNvSpPr>
          <p:nvPr/>
        </p:nvSpPr>
        <p:spPr bwMode="auto">
          <a:xfrm>
            <a:off x="1331640" y="2996952"/>
            <a:ext cx="6781800" cy="1524000"/>
          </a:xfrm>
          <a:prstGeom prst="rect">
            <a:avLst/>
          </a:prstGeom>
          <a:solidFill>
            <a:schemeClr val="bg1"/>
          </a:solidFill>
          <a:ln w="57150" cmpd="thinThick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/>
            <a:r>
              <a:rPr lang="en-US" sz="2400" u="sng"/>
              <a:t>Question:</a:t>
            </a:r>
            <a:r>
              <a:rPr lang="en-US" sz="2400"/>
              <a:t> Did the mutation to resistance happen</a:t>
            </a:r>
          </a:p>
          <a:p>
            <a:pPr algn="ctr"/>
            <a:r>
              <a:rPr lang="en-US" sz="2400"/>
              <a:t>BECAUSE of the presence of a virus, or even</a:t>
            </a:r>
          </a:p>
          <a:p>
            <a:pPr algn="ctr"/>
            <a:r>
              <a:rPr lang="en-US" sz="2400"/>
              <a:t>BEFORE adding the virus to the culture?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872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Luria-</a:t>
            </a:r>
            <a:r>
              <a:rPr lang="en-US" dirty="0" err="1"/>
              <a:t>Delbrück</a:t>
            </a:r>
            <a:r>
              <a:rPr lang="en-US" dirty="0"/>
              <a:t> </a:t>
            </a:r>
            <a:r>
              <a:rPr lang="en-US" dirty="0" smtClean="0"/>
              <a:t>experiment</a:t>
            </a:r>
            <a:endParaRPr lang="en-US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524"/>
          <a:stretch/>
        </p:blipFill>
        <p:spPr bwMode="auto">
          <a:xfrm>
            <a:off x="1403648" y="1412776"/>
            <a:ext cx="6267722" cy="5283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7528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ile:Luria-delbruck diagram.sv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32656"/>
            <a:ext cx="4371975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1827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http://upload.wikimedia.org/wikipedia/commons/c/c1/Poisson_distribution_PMF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1628801"/>
            <a:ext cx="3816424" cy="2862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2.bp.blogspot.com/_x1GFwR5SsFM/TSziSoXc9iI/AAAAAAAAA2A/Rihr7EDjMPY/s1600/ld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412776"/>
            <a:ext cx="4392415" cy="3291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www.bionicturtle.com/images/uploads/WindowsLiveWriterPoissonDistribution_97F1le_painte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437112"/>
            <a:ext cx="3048000" cy="202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6693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25759"/>
            <a:ext cx="8229600" cy="4474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9135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84" r="26717" b="5543"/>
          <a:stretch/>
        </p:blipFill>
        <p:spPr bwMode="auto">
          <a:xfrm>
            <a:off x="683568" y="44624"/>
            <a:ext cx="7315200" cy="6714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2575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140968"/>
            <a:ext cx="4857750" cy="336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1412776"/>
            <a:ext cx="4650791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1412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411" y="1600200"/>
            <a:ext cx="7163177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0347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4624"/>
            <a:ext cx="7128792" cy="673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0697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92D050"/>
                </a:solidFill>
              </a:rPr>
              <a:t>Example 3: 2 by 2 contingency table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 ontology (GO) enrichment</a:t>
            </a:r>
          </a:p>
          <a:p>
            <a:pPr lvl="1"/>
            <a:r>
              <a:rPr lang="en-US" dirty="0" smtClean="0"/>
              <a:t>In yeast, there are 6000 genes</a:t>
            </a:r>
          </a:p>
          <a:p>
            <a:pPr lvl="1"/>
            <a:r>
              <a:rPr lang="en-US" dirty="0" smtClean="0"/>
              <a:t>100 genes tend to be highly expressed in high salt</a:t>
            </a:r>
          </a:p>
          <a:p>
            <a:pPr lvl="1"/>
            <a:r>
              <a:rPr lang="en-US" dirty="0" smtClean="0"/>
              <a:t>A GO category called apoptosis, which contains 200 genes</a:t>
            </a:r>
          </a:p>
          <a:p>
            <a:r>
              <a:rPr lang="en-US" dirty="0"/>
              <a:t>2 by 2 contingency table</a:t>
            </a:r>
            <a:endParaRPr lang="en-US" dirty="0" smtClean="0"/>
          </a:p>
          <a:p>
            <a:pPr lvl="1"/>
            <a:r>
              <a:rPr lang="en-US" dirty="0" smtClean="0"/>
              <a:t>Highly expressed or not</a:t>
            </a:r>
          </a:p>
          <a:p>
            <a:pPr lvl="1"/>
            <a:r>
              <a:rPr lang="en-US" dirty="0" smtClean="0"/>
              <a:t>In the GO category or not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5560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Bayesian theorem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endParaRPr lang="en-US" b="0" i="1" dirty="0" smtClean="0">
                  <a:latin typeface="Cambria Math"/>
                </a:endParaRP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𝑃</m:t>
                    </m:r>
                    <m:d>
                      <m:dPr>
                        <m:endChr m:val="|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 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</a:rPr>
                      <m:t>𝐵</m:t>
                    </m:r>
                    <m:r>
                      <a:rPr lang="en-US" b="0" i="1" smtClean="0">
                        <a:latin typeface="Cambria Math"/>
                      </a:rPr>
                      <m:t>)= 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  <m:d>
                          <m:dPr>
                            <m:endChr m:val="|"/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𝐵</m:t>
                            </m:r>
                            <m:r>
                              <a:rPr lang="en-US" i="1">
                                <a:latin typeface="Cambria Math"/>
                              </a:rPr>
                              <m:t> </m:t>
                            </m:r>
                          </m:e>
                        </m:d>
                        <m:r>
                          <a:rPr lang="en-US" i="1">
                            <a:latin typeface="Cambria Math"/>
                          </a:rPr>
                          <m:t> </m:t>
                        </m:r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)</m:t>
                        </m:r>
                      </m:num>
                      <m:den>
                        <m:nary>
                          <m:naryPr>
                            <m:chr m:val="∑"/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=1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∞</m:t>
                            </m:r>
                          </m:sup>
                          <m:e>
                            <m:r>
                              <a:rPr lang="en-US" i="1">
                                <a:latin typeface="Cambria Math"/>
                              </a:rPr>
                              <m:t>𝑃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𝑖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n-US" i="1">
                                <a:latin typeface="Cambria Math"/>
                              </a:rPr>
                              <m:t>𝑃</m:t>
                            </m:r>
                            <m:d>
                              <m:dPr>
                                <m:endChr m:val="|"/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𝐵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 </m:t>
                                </m:r>
                              </m:e>
                            </m:d>
                            <m:r>
                              <a:rPr lang="en-US" i="1">
                                <a:latin typeface="Cambria Math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i="1">
                                <a:latin typeface="Cambria Math"/>
                              </a:rPr>
                              <m:t>)</m:t>
                            </m:r>
                          </m:e>
                        </m:nary>
                      </m:den>
                    </m:f>
                  </m:oMath>
                </a14:m>
                <a:endParaRPr lang="en-US" b="0" dirty="0" smtClean="0"/>
              </a:p>
              <a:p>
                <a:r>
                  <a:rPr lang="en-US" dirty="0" smtClean="0"/>
                  <a:t>A</a:t>
                </a:r>
                <a:r>
                  <a:rPr lang="en-US" baseline="-25000" dirty="0" smtClean="0"/>
                  <a:t>i</a:t>
                </a:r>
                <a:r>
                  <a:rPr lang="en-US" dirty="0" smtClean="0"/>
                  <a:t> = infected </a:t>
                </a:r>
              </a:p>
              <a:p>
                <a:r>
                  <a:rPr lang="en-US" dirty="0" smtClean="0"/>
                  <a:t>B = positive in the test</a:t>
                </a:r>
              </a:p>
              <a:p>
                <a:r>
                  <a:rPr lang="en-US" dirty="0" smtClean="0"/>
                  <a:t>P (A</a:t>
                </a:r>
                <a:r>
                  <a:rPr lang="en-US" baseline="-25000" dirty="0" smtClean="0"/>
                  <a:t>i</a:t>
                </a:r>
                <a:r>
                  <a:rPr lang="en-US" dirty="0" smtClean="0"/>
                  <a:t> | B)</a:t>
                </a:r>
                <a:endParaRPr lang="en-US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2" name="Picture 2" descr="P(A|B) = \frac{P(B | A)\, P(A)}{P(B)}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556792"/>
            <a:ext cx="1990725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Image result for Bay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543968"/>
            <a:ext cx="17145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563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 by 2 contingency table</a:t>
            </a:r>
            <a:endParaRPr lang="en-US" dirty="0"/>
          </a:p>
        </p:txBody>
      </p:sp>
      <p:graphicFrame>
        <p:nvGraphicFramePr>
          <p:cNvPr id="6" name="内容占位符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9899701"/>
              </p:ext>
            </p:extLst>
          </p:nvPr>
        </p:nvGraphicFramePr>
        <p:xfrm>
          <a:off x="179512" y="2780928"/>
          <a:ext cx="8661648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9439"/>
                <a:gridCol w="1981385"/>
                <a:gridCol w="2565917"/>
                <a:gridCol w="1764907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Highly expressed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Not</a:t>
                      </a:r>
                      <a:r>
                        <a:rPr lang="en-US" baseline="0" dirty="0" smtClean="0"/>
                        <a:t> h</a:t>
                      </a:r>
                      <a:r>
                        <a:rPr lang="en-US" dirty="0" smtClean="0"/>
                        <a:t>ighly expressed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 the GO category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Not in the GO category 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147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 by 2 contingency table</a:t>
            </a:r>
            <a:endParaRPr lang="en-US" dirty="0"/>
          </a:p>
        </p:txBody>
      </p:sp>
      <p:graphicFrame>
        <p:nvGraphicFramePr>
          <p:cNvPr id="6" name="内容占位符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69564"/>
              </p:ext>
            </p:extLst>
          </p:nvPr>
        </p:nvGraphicFramePr>
        <p:xfrm>
          <a:off x="179512" y="2780928"/>
          <a:ext cx="8661648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9439"/>
                <a:gridCol w="1981385"/>
                <a:gridCol w="2565917"/>
                <a:gridCol w="1764907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Highly expressed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Not</a:t>
                      </a:r>
                      <a:r>
                        <a:rPr lang="en-US" baseline="0" dirty="0" smtClean="0"/>
                        <a:t> h</a:t>
                      </a:r>
                      <a:r>
                        <a:rPr lang="en-US" dirty="0" smtClean="0"/>
                        <a:t>ighly expressed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 the GO category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Not in the GO category 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5800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5900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382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of independence</a:t>
            </a:r>
            <a:endParaRPr lang="en-US" dirty="0"/>
          </a:p>
        </p:txBody>
      </p:sp>
      <p:graphicFrame>
        <p:nvGraphicFramePr>
          <p:cNvPr id="6" name="内容占位符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2898134"/>
              </p:ext>
            </p:extLst>
          </p:nvPr>
        </p:nvGraphicFramePr>
        <p:xfrm>
          <a:off x="179512" y="2780928"/>
          <a:ext cx="8661648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9439"/>
                <a:gridCol w="1981385"/>
                <a:gridCol w="2565917"/>
                <a:gridCol w="1764907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Highly expressed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Not</a:t>
                      </a:r>
                      <a:r>
                        <a:rPr lang="en-US" baseline="0" dirty="0" smtClean="0"/>
                        <a:t> h</a:t>
                      </a:r>
                      <a:r>
                        <a:rPr lang="en-US" dirty="0" smtClean="0"/>
                        <a:t>ighly expressed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 the GO category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Not in the GO category 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5750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5800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5900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83568" y="1772816"/>
            <a:ext cx="8064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Are highly expressed genes enriched in a GO category?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64173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simpler example</a:t>
            </a:r>
            <a:endParaRPr lang="en-US" dirty="0"/>
          </a:p>
        </p:txBody>
      </p:sp>
      <p:graphicFrame>
        <p:nvGraphicFramePr>
          <p:cNvPr id="6" name="内容占位符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851771"/>
              </p:ext>
            </p:extLst>
          </p:nvPr>
        </p:nvGraphicFramePr>
        <p:xfrm>
          <a:off x="179512" y="2780928"/>
          <a:ext cx="8661648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9439"/>
                <a:gridCol w="1981385"/>
                <a:gridCol w="2565917"/>
                <a:gridCol w="1764907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Female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Male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First two rows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Third</a:t>
                      </a:r>
                      <a:r>
                        <a:rPr lang="en-US" b="0" baseline="0" dirty="0" smtClean="0"/>
                        <a:t> row and behind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83568" y="1772816"/>
            <a:ext cx="8064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Are ladies enriched in the first two rows of the class?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52293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Hypergeometric</a:t>
            </a:r>
            <a:r>
              <a:rPr lang="en-US" dirty="0" smtClean="0"/>
              <a:t> distribution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</a:t>
            </a:r>
            <a:r>
              <a:rPr lang="en-US" dirty="0" smtClean="0"/>
              <a:t>escribes </a:t>
            </a:r>
            <a:r>
              <a:rPr lang="en-US" dirty="0"/>
              <a:t>the probability of </a:t>
            </a:r>
            <a:r>
              <a:rPr lang="en-US" dirty="0" smtClean="0"/>
              <a:t>k successes </a:t>
            </a:r>
            <a:r>
              <a:rPr lang="en-US" dirty="0"/>
              <a:t>in </a:t>
            </a:r>
            <a:r>
              <a:rPr lang="en-US" dirty="0" smtClean="0"/>
              <a:t>n</a:t>
            </a:r>
            <a:r>
              <a:rPr lang="en-US" dirty="0"/>
              <a:t> draws, without replacement, from a finite population of size </a:t>
            </a:r>
            <a:r>
              <a:rPr lang="en-US" dirty="0" smtClean="0"/>
              <a:t>N</a:t>
            </a:r>
            <a:r>
              <a:rPr lang="en-US" dirty="0"/>
              <a:t> containing exactly </a:t>
            </a:r>
            <a:r>
              <a:rPr lang="en-US" dirty="0" smtClean="0"/>
              <a:t>K</a:t>
            </a:r>
            <a:r>
              <a:rPr lang="en-US" dirty="0"/>
              <a:t> successes, wherein each draw is either a success or a failure</a:t>
            </a:r>
          </a:p>
        </p:txBody>
      </p:sp>
      <p:pic>
        <p:nvPicPr>
          <p:cNvPr id="1028" name="Picture 4" descr=" P(X=k) = {{{K \choose k} {{N-K} \choose {n-k}}}\over {N \choose n}}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1" y="4509120"/>
            <a:ext cx="2936247" cy="940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590773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92D050"/>
                </a:solidFill>
              </a:rPr>
              <a:t>Example 4: Are essential genes clustered in the genome?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72" t="18042" r="15716" b="44575"/>
          <a:stretch/>
        </p:blipFill>
        <p:spPr bwMode="auto">
          <a:xfrm>
            <a:off x="755576" y="2132856"/>
            <a:ext cx="7573993" cy="2734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759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Runs test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Unfortunately we are unable to provide accessible alternative text for this. If you require assistance to access this image, or to obtain a text description, please contact npg@nature.c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84784"/>
            <a:ext cx="6495678" cy="5118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3453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2D050"/>
                </a:solidFill>
              </a:rPr>
              <a:t>An example of final report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Hypothesis</a:t>
            </a:r>
          </a:p>
          <a:p>
            <a:r>
              <a:rPr lang="en-US" dirty="0" smtClean="0"/>
              <a:t>H</a:t>
            </a:r>
            <a:r>
              <a:rPr lang="en-US" baseline="-25000" dirty="0" smtClean="0"/>
              <a:t>0</a:t>
            </a:r>
            <a:r>
              <a:rPr lang="en-US" dirty="0"/>
              <a:t>: gene orientation is random</a:t>
            </a:r>
          </a:p>
          <a:p>
            <a:r>
              <a:rPr lang="en-US" dirty="0" smtClean="0"/>
              <a:t>H</a:t>
            </a:r>
            <a:r>
              <a:rPr lang="en-US" baseline="-25000" dirty="0" smtClean="0"/>
              <a:t>A</a:t>
            </a:r>
            <a:r>
              <a:rPr lang="en-US" dirty="0" smtClean="0"/>
              <a:t>: </a:t>
            </a:r>
            <a:r>
              <a:rPr lang="en-US" dirty="0"/>
              <a:t>for the sake of sharing proximate </a:t>
            </a:r>
            <a:r>
              <a:rPr lang="en-US" dirty="0" err="1"/>
              <a:t>cis</a:t>
            </a:r>
            <a:r>
              <a:rPr lang="en-US" dirty="0"/>
              <a:t> regulatory elements, </a:t>
            </a:r>
            <a:r>
              <a:rPr lang="en-US" dirty="0" smtClean="0"/>
              <a:t>gene </a:t>
            </a:r>
            <a:r>
              <a:rPr lang="en-US" dirty="0"/>
              <a:t>orientation is not random; rather, it change more frequently than </a:t>
            </a:r>
            <a:r>
              <a:rPr lang="en-US" dirty="0" smtClean="0"/>
              <a:t>random </a:t>
            </a:r>
            <a:r>
              <a:rPr lang="en-US" dirty="0"/>
              <a:t>expectation</a:t>
            </a:r>
          </a:p>
        </p:txBody>
      </p:sp>
    </p:spTree>
    <p:extLst>
      <p:ext uri="{BB962C8B-B14F-4D97-AF65-F5344CB8AC3E}">
        <p14:creationId xmlns:p14="http://schemas.microsoft.com/office/powerpoint/2010/main" val="289895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to test the hypothesis?</a:t>
            </a:r>
          </a:p>
          <a:p>
            <a:r>
              <a:rPr lang="en-US" dirty="0" smtClean="0"/>
              <a:t>Data</a:t>
            </a:r>
          </a:p>
          <a:p>
            <a:pPr lvl="1"/>
            <a:r>
              <a:rPr lang="en-US" dirty="0" smtClean="0"/>
              <a:t>Yeast</a:t>
            </a:r>
          </a:p>
          <a:p>
            <a:r>
              <a:rPr lang="en-US" dirty="0" smtClean="0"/>
              <a:t>Test</a:t>
            </a:r>
          </a:p>
          <a:p>
            <a:pPr lvl="1"/>
            <a:r>
              <a:rPr lang="en-US" dirty="0" smtClean="0"/>
              <a:t>Runs test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51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 interesting hypothesis with solid statistics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chromosome</a:t>
            </a:r>
          </a:p>
          <a:p>
            <a:r>
              <a:rPr lang="en-US" dirty="0" smtClean="0"/>
              <a:t>Whole genome</a:t>
            </a:r>
          </a:p>
          <a:p>
            <a:r>
              <a:rPr lang="en-US" dirty="0" smtClean="0"/>
              <a:t>Homogeneity</a:t>
            </a:r>
          </a:p>
          <a:p>
            <a:r>
              <a:rPr lang="en-US" dirty="0" smtClean="0"/>
              <a:t>Meta-analysis</a:t>
            </a:r>
          </a:p>
          <a:p>
            <a:pPr lvl="1"/>
            <a:r>
              <a:rPr lang="en-US" dirty="0" smtClean="0"/>
              <a:t>Fisher’s method</a:t>
            </a:r>
          </a:p>
          <a:p>
            <a:endParaRPr lang="en-US" dirty="0"/>
          </a:p>
        </p:txBody>
      </p:sp>
      <p:pic>
        <p:nvPicPr>
          <p:cNvPr id="1026" name="Picture 2" descr="X^2_{2k} \sim -2\sum_{i=1}^k \ln(p_i),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437112"/>
            <a:ext cx="1581150" cy="495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4495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92D050"/>
                </a:solidFill>
              </a:rPr>
              <a:t>Autosomal </a:t>
            </a:r>
            <a:r>
              <a:rPr lang="en-US" dirty="0" smtClean="0">
                <a:solidFill>
                  <a:srgbClr val="92D050"/>
                </a:solidFill>
              </a:rPr>
              <a:t>single-locus disease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794007" y="1772816"/>
            <a:ext cx="576064" cy="5760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椭圆 4"/>
          <p:cNvSpPr>
            <a:spLocks noChangeAspect="1"/>
          </p:cNvSpPr>
          <p:nvPr/>
        </p:nvSpPr>
        <p:spPr>
          <a:xfrm>
            <a:off x="4014775" y="1772816"/>
            <a:ext cx="576064" cy="576064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直接连接符 6"/>
          <p:cNvCxnSpPr>
            <a:cxnSpLocks noChangeAspect="1"/>
            <a:stCxn id="4" idx="3"/>
            <a:endCxn id="5" idx="2"/>
          </p:cNvCxnSpPr>
          <p:nvPr/>
        </p:nvCxnSpPr>
        <p:spPr>
          <a:xfrm>
            <a:off x="3370071" y="2060848"/>
            <a:ext cx="64470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直接连接符 8"/>
          <p:cNvCxnSpPr>
            <a:cxnSpLocks noChangeAspect="1"/>
          </p:cNvCxnSpPr>
          <p:nvPr/>
        </p:nvCxnSpPr>
        <p:spPr>
          <a:xfrm>
            <a:off x="3692423" y="2060848"/>
            <a:ext cx="0" cy="87234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直接连接符 10"/>
          <p:cNvCxnSpPr>
            <a:cxnSpLocks noChangeAspect="1"/>
          </p:cNvCxnSpPr>
          <p:nvPr/>
        </p:nvCxnSpPr>
        <p:spPr>
          <a:xfrm>
            <a:off x="3077250" y="2933196"/>
            <a:ext cx="1243473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直接连接符 14"/>
          <p:cNvCxnSpPr>
            <a:cxnSpLocks noChangeAspect="1"/>
          </p:cNvCxnSpPr>
          <p:nvPr/>
        </p:nvCxnSpPr>
        <p:spPr>
          <a:xfrm>
            <a:off x="4320723" y="2933196"/>
            <a:ext cx="0" cy="87234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直接连接符 15"/>
          <p:cNvCxnSpPr>
            <a:cxnSpLocks noChangeAspect="1"/>
          </p:cNvCxnSpPr>
          <p:nvPr/>
        </p:nvCxnSpPr>
        <p:spPr>
          <a:xfrm>
            <a:off x="3077250" y="2933194"/>
            <a:ext cx="0" cy="87234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矩形 27"/>
          <p:cNvSpPr>
            <a:spLocks noChangeAspect="1"/>
          </p:cNvSpPr>
          <p:nvPr/>
        </p:nvSpPr>
        <p:spPr>
          <a:xfrm>
            <a:off x="2789218" y="3805538"/>
            <a:ext cx="576064" cy="5760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椭圆 28"/>
          <p:cNvSpPr>
            <a:spLocks noChangeAspect="1"/>
          </p:cNvSpPr>
          <p:nvPr/>
        </p:nvSpPr>
        <p:spPr>
          <a:xfrm>
            <a:off x="4020473" y="3805538"/>
            <a:ext cx="576064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矩形 45"/>
          <p:cNvSpPr>
            <a:spLocks noChangeAspect="1"/>
          </p:cNvSpPr>
          <p:nvPr/>
        </p:nvSpPr>
        <p:spPr>
          <a:xfrm>
            <a:off x="5940152" y="5049998"/>
            <a:ext cx="57606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椭圆 46"/>
          <p:cNvSpPr>
            <a:spLocks noChangeAspect="1"/>
          </p:cNvSpPr>
          <p:nvPr/>
        </p:nvSpPr>
        <p:spPr>
          <a:xfrm>
            <a:off x="6667401" y="5049385"/>
            <a:ext cx="576064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矩形 47"/>
          <p:cNvSpPr>
            <a:spLocks noChangeAspect="1"/>
          </p:cNvSpPr>
          <p:nvPr/>
        </p:nvSpPr>
        <p:spPr>
          <a:xfrm>
            <a:off x="5940152" y="5877272"/>
            <a:ext cx="576064" cy="5760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椭圆 48"/>
          <p:cNvSpPr>
            <a:spLocks noChangeAspect="1"/>
          </p:cNvSpPr>
          <p:nvPr/>
        </p:nvSpPr>
        <p:spPr>
          <a:xfrm>
            <a:off x="6660232" y="5877272"/>
            <a:ext cx="576064" cy="576064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7452320" y="5084787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Patients</a:t>
            </a:r>
            <a:endParaRPr lang="en-US" sz="2400" dirty="0"/>
          </a:p>
        </p:txBody>
      </p:sp>
      <p:sp>
        <p:nvSpPr>
          <p:cNvPr id="51" name="TextBox 50"/>
          <p:cNvSpPr txBox="1"/>
          <p:nvPr/>
        </p:nvSpPr>
        <p:spPr>
          <a:xfrm>
            <a:off x="7308304" y="5733256"/>
            <a:ext cx="16561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Normal individuals</a:t>
            </a:r>
            <a:endParaRPr lang="en-US" sz="2400" dirty="0"/>
          </a:p>
        </p:txBody>
      </p:sp>
      <p:cxnSp>
        <p:nvCxnSpPr>
          <p:cNvPr id="58" name="直接连接符 57"/>
          <p:cNvCxnSpPr>
            <a:cxnSpLocks noChangeAspect="1"/>
          </p:cNvCxnSpPr>
          <p:nvPr/>
        </p:nvCxnSpPr>
        <p:spPr>
          <a:xfrm>
            <a:off x="2144514" y="4093570"/>
            <a:ext cx="64470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9" name="直接连接符 58"/>
          <p:cNvCxnSpPr>
            <a:cxnSpLocks noChangeAspect="1"/>
          </p:cNvCxnSpPr>
          <p:nvPr/>
        </p:nvCxnSpPr>
        <p:spPr>
          <a:xfrm>
            <a:off x="2442178" y="4093570"/>
            <a:ext cx="0" cy="87234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0" name="直接连接符 59"/>
          <p:cNvCxnSpPr>
            <a:cxnSpLocks noChangeAspect="1"/>
          </p:cNvCxnSpPr>
          <p:nvPr/>
        </p:nvCxnSpPr>
        <p:spPr>
          <a:xfrm>
            <a:off x="2073927" y="4988378"/>
            <a:ext cx="0" cy="87234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2" name="矩形 61"/>
          <p:cNvSpPr>
            <a:spLocks noChangeAspect="1"/>
          </p:cNvSpPr>
          <p:nvPr/>
        </p:nvSpPr>
        <p:spPr>
          <a:xfrm>
            <a:off x="1778607" y="5860722"/>
            <a:ext cx="576064" cy="5760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4" name="直接连接符 63"/>
          <p:cNvCxnSpPr>
            <a:cxnSpLocks noChangeAspect="1"/>
          </p:cNvCxnSpPr>
          <p:nvPr/>
        </p:nvCxnSpPr>
        <p:spPr>
          <a:xfrm>
            <a:off x="2073927" y="4988378"/>
            <a:ext cx="72008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893907" y="5920543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?</a:t>
            </a:r>
            <a:endParaRPr lang="en-US" sz="2400" b="1" dirty="0"/>
          </a:p>
        </p:txBody>
      </p:sp>
      <p:sp>
        <p:nvSpPr>
          <p:cNvPr id="26" name="椭圆 25"/>
          <p:cNvSpPr>
            <a:spLocks noChangeAspect="1"/>
          </p:cNvSpPr>
          <p:nvPr/>
        </p:nvSpPr>
        <p:spPr>
          <a:xfrm>
            <a:off x="1568450" y="3805538"/>
            <a:ext cx="576064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墨迹 2"/>
              <p14:cNvContentPartPr/>
              <p14:nvPr/>
            </p14:nvContentPartPr>
            <p14:xfrm>
              <a:off x="2194920" y="1472040"/>
              <a:ext cx="2672280" cy="4878720"/>
            </p14:xfrm>
          </p:contentPart>
        </mc:Choice>
        <mc:Fallback xmlns="">
          <p:pic>
            <p:nvPicPr>
              <p:cNvPr id="3" name="墨迹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189520" y="1466640"/>
                <a:ext cx="2683800" cy="4887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0275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Concepts learned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Exact test</a:t>
            </a:r>
          </a:p>
          <a:p>
            <a:r>
              <a:rPr lang="en-US" dirty="0" smtClean="0"/>
              <a:t>One tail test vs two tail test</a:t>
            </a:r>
          </a:p>
          <a:p>
            <a:r>
              <a:rPr lang="en-US" dirty="0" smtClean="0"/>
              <a:t>Permutation test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749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86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5: </a:t>
            </a:r>
            <a:r>
              <a:rPr lang="en-US" dirty="0"/>
              <a:t>Transmission disequilibrium </a:t>
            </a:r>
            <a:r>
              <a:rPr lang="en-US" dirty="0" smtClean="0"/>
              <a:t>test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内容占位符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3221956"/>
              </p:ext>
            </p:extLst>
          </p:nvPr>
        </p:nvGraphicFramePr>
        <p:xfrm>
          <a:off x="827584" y="2708920"/>
          <a:ext cx="7488832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9439"/>
                <a:gridCol w="1981385"/>
                <a:gridCol w="2221904"/>
                <a:gridCol w="936104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Transmitted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Transmitted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Non-transmitted</a:t>
                      </a:r>
                      <a:r>
                        <a:rPr lang="en-US" baseline="0" dirty="0" smtClean="0"/>
                        <a:t> A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Non-transmitted</a:t>
                      </a:r>
                      <a:r>
                        <a:rPr lang="en-US" baseline="0" dirty="0" smtClean="0"/>
                        <a:t> a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1111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5873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175169" y="1772816"/>
            <a:ext cx="576064" cy="5760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椭圆 4"/>
          <p:cNvSpPr>
            <a:spLocks noChangeAspect="1"/>
          </p:cNvSpPr>
          <p:nvPr/>
        </p:nvSpPr>
        <p:spPr>
          <a:xfrm>
            <a:off x="3395937" y="1772816"/>
            <a:ext cx="576064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直接连接符 6"/>
          <p:cNvCxnSpPr>
            <a:cxnSpLocks noChangeAspect="1"/>
            <a:stCxn id="4" idx="3"/>
            <a:endCxn id="5" idx="2"/>
          </p:cNvCxnSpPr>
          <p:nvPr/>
        </p:nvCxnSpPr>
        <p:spPr>
          <a:xfrm>
            <a:off x="2751233" y="2060848"/>
            <a:ext cx="64470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直接连接符 8"/>
          <p:cNvCxnSpPr>
            <a:cxnSpLocks noChangeAspect="1"/>
          </p:cNvCxnSpPr>
          <p:nvPr/>
        </p:nvCxnSpPr>
        <p:spPr>
          <a:xfrm>
            <a:off x="3073585" y="2060848"/>
            <a:ext cx="0" cy="87234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直接连接符 10"/>
          <p:cNvCxnSpPr>
            <a:cxnSpLocks noChangeAspect="1"/>
          </p:cNvCxnSpPr>
          <p:nvPr/>
        </p:nvCxnSpPr>
        <p:spPr>
          <a:xfrm>
            <a:off x="2016234" y="2933194"/>
            <a:ext cx="208094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直接连接符 14"/>
          <p:cNvCxnSpPr>
            <a:cxnSpLocks noChangeAspect="1"/>
          </p:cNvCxnSpPr>
          <p:nvPr/>
        </p:nvCxnSpPr>
        <p:spPr>
          <a:xfrm>
            <a:off x="2016234" y="2933194"/>
            <a:ext cx="0" cy="87234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直接连接符 15"/>
          <p:cNvCxnSpPr>
            <a:cxnSpLocks noChangeAspect="1"/>
          </p:cNvCxnSpPr>
          <p:nvPr/>
        </p:nvCxnSpPr>
        <p:spPr>
          <a:xfrm>
            <a:off x="3073069" y="2933194"/>
            <a:ext cx="0" cy="87234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" name="椭圆 26"/>
          <p:cNvSpPr>
            <a:spLocks noChangeAspect="1"/>
          </p:cNvSpPr>
          <p:nvPr/>
        </p:nvSpPr>
        <p:spPr>
          <a:xfrm>
            <a:off x="1720914" y="3805538"/>
            <a:ext cx="576064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2785037" y="3805538"/>
            <a:ext cx="57606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椭圆 28"/>
          <p:cNvSpPr>
            <a:spLocks noChangeAspect="1"/>
          </p:cNvSpPr>
          <p:nvPr/>
        </p:nvSpPr>
        <p:spPr>
          <a:xfrm>
            <a:off x="5021064" y="3805538"/>
            <a:ext cx="576064" cy="576064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矩形 45"/>
          <p:cNvSpPr>
            <a:spLocks noChangeAspect="1"/>
          </p:cNvSpPr>
          <p:nvPr/>
        </p:nvSpPr>
        <p:spPr>
          <a:xfrm>
            <a:off x="6221015" y="5049998"/>
            <a:ext cx="57606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椭圆 46"/>
          <p:cNvSpPr>
            <a:spLocks noChangeAspect="1"/>
          </p:cNvSpPr>
          <p:nvPr/>
        </p:nvSpPr>
        <p:spPr>
          <a:xfrm>
            <a:off x="6948264" y="5049385"/>
            <a:ext cx="576064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矩形 47"/>
          <p:cNvSpPr>
            <a:spLocks noChangeAspect="1"/>
          </p:cNvSpPr>
          <p:nvPr/>
        </p:nvSpPr>
        <p:spPr>
          <a:xfrm>
            <a:off x="6221015" y="5877272"/>
            <a:ext cx="576064" cy="5760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椭圆 48"/>
          <p:cNvSpPr>
            <a:spLocks noChangeAspect="1"/>
          </p:cNvSpPr>
          <p:nvPr/>
        </p:nvSpPr>
        <p:spPr>
          <a:xfrm>
            <a:off x="6941095" y="5877272"/>
            <a:ext cx="576064" cy="576064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7452320" y="5084787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Patients</a:t>
            </a:r>
            <a:endParaRPr lang="en-US" sz="2400" dirty="0"/>
          </a:p>
        </p:txBody>
      </p:sp>
      <p:sp>
        <p:nvSpPr>
          <p:cNvPr id="51" name="TextBox 50"/>
          <p:cNvSpPr txBox="1"/>
          <p:nvPr/>
        </p:nvSpPr>
        <p:spPr>
          <a:xfrm>
            <a:off x="7452320" y="5733256"/>
            <a:ext cx="15121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Normal individuals</a:t>
            </a:r>
            <a:endParaRPr lang="en-US" sz="2400" dirty="0"/>
          </a:p>
        </p:txBody>
      </p:sp>
      <p:cxnSp>
        <p:nvCxnSpPr>
          <p:cNvPr id="54" name="直接连接符 53"/>
          <p:cNvCxnSpPr>
            <a:cxnSpLocks noChangeAspect="1"/>
          </p:cNvCxnSpPr>
          <p:nvPr/>
        </p:nvCxnSpPr>
        <p:spPr>
          <a:xfrm>
            <a:off x="4097178" y="2949132"/>
            <a:ext cx="0" cy="87234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6" name="矩形 55"/>
          <p:cNvSpPr>
            <a:spLocks noChangeAspect="1"/>
          </p:cNvSpPr>
          <p:nvPr/>
        </p:nvSpPr>
        <p:spPr>
          <a:xfrm>
            <a:off x="3809146" y="3821478"/>
            <a:ext cx="576064" cy="5760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8" name="直接连接符 57"/>
          <p:cNvCxnSpPr>
            <a:cxnSpLocks noChangeAspect="1"/>
          </p:cNvCxnSpPr>
          <p:nvPr/>
        </p:nvCxnSpPr>
        <p:spPr>
          <a:xfrm>
            <a:off x="4365873" y="4094803"/>
            <a:ext cx="64470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9" name="直接连接符 58"/>
          <p:cNvCxnSpPr>
            <a:cxnSpLocks noChangeAspect="1"/>
          </p:cNvCxnSpPr>
          <p:nvPr/>
        </p:nvCxnSpPr>
        <p:spPr>
          <a:xfrm>
            <a:off x="4688741" y="4093570"/>
            <a:ext cx="0" cy="87234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0" name="直接连接符 59"/>
          <p:cNvCxnSpPr>
            <a:cxnSpLocks noChangeAspect="1"/>
          </p:cNvCxnSpPr>
          <p:nvPr/>
        </p:nvCxnSpPr>
        <p:spPr>
          <a:xfrm>
            <a:off x="4320490" y="4988378"/>
            <a:ext cx="0" cy="87234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1" name="直接连接符 60"/>
          <p:cNvCxnSpPr>
            <a:cxnSpLocks noChangeAspect="1"/>
          </p:cNvCxnSpPr>
          <p:nvPr/>
        </p:nvCxnSpPr>
        <p:spPr>
          <a:xfrm>
            <a:off x="5040570" y="4988378"/>
            <a:ext cx="0" cy="87234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2" name="矩形 61"/>
          <p:cNvSpPr>
            <a:spLocks noChangeAspect="1"/>
          </p:cNvSpPr>
          <p:nvPr/>
        </p:nvSpPr>
        <p:spPr>
          <a:xfrm>
            <a:off x="4025170" y="5860722"/>
            <a:ext cx="576064" cy="5760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椭圆 62"/>
          <p:cNvSpPr>
            <a:spLocks noChangeAspect="1"/>
          </p:cNvSpPr>
          <p:nvPr/>
        </p:nvSpPr>
        <p:spPr>
          <a:xfrm>
            <a:off x="4745250" y="5860722"/>
            <a:ext cx="576064" cy="576064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4" name="直接连接符 63"/>
          <p:cNvCxnSpPr>
            <a:cxnSpLocks noChangeAspect="1"/>
          </p:cNvCxnSpPr>
          <p:nvPr/>
        </p:nvCxnSpPr>
        <p:spPr>
          <a:xfrm>
            <a:off x="4320490" y="4988378"/>
            <a:ext cx="72008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3" name="矩形 42"/>
          <p:cNvSpPr>
            <a:spLocks noChangeAspect="1"/>
          </p:cNvSpPr>
          <p:nvPr/>
        </p:nvSpPr>
        <p:spPr>
          <a:xfrm>
            <a:off x="496778" y="3806771"/>
            <a:ext cx="576064" cy="5760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直接连接符 43"/>
          <p:cNvCxnSpPr>
            <a:cxnSpLocks noChangeAspect="1"/>
          </p:cNvCxnSpPr>
          <p:nvPr/>
        </p:nvCxnSpPr>
        <p:spPr>
          <a:xfrm>
            <a:off x="1053505" y="4080096"/>
            <a:ext cx="64470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5" name="直接连接符 44"/>
          <p:cNvCxnSpPr>
            <a:cxnSpLocks noChangeAspect="1"/>
          </p:cNvCxnSpPr>
          <p:nvPr/>
        </p:nvCxnSpPr>
        <p:spPr>
          <a:xfrm>
            <a:off x="1388167" y="4093570"/>
            <a:ext cx="0" cy="87234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2" name="直接连接符 51"/>
          <p:cNvCxnSpPr>
            <a:cxnSpLocks noChangeAspect="1"/>
          </p:cNvCxnSpPr>
          <p:nvPr/>
        </p:nvCxnSpPr>
        <p:spPr>
          <a:xfrm>
            <a:off x="330816" y="4965916"/>
            <a:ext cx="208094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7" name="直接连接符 56"/>
          <p:cNvCxnSpPr>
            <a:cxnSpLocks noChangeAspect="1"/>
          </p:cNvCxnSpPr>
          <p:nvPr/>
        </p:nvCxnSpPr>
        <p:spPr>
          <a:xfrm>
            <a:off x="330816" y="4965916"/>
            <a:ext cx="0" cy="87234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5" name="直接连接符 64"/>
          <p:cNvCxnSpPr>
            <a:cxnSpLocks noChangeAspect="1"/>
          </p:cNvCxnSpPr>
          <p:nvPr/>
        </p:nvCxnSpPr>
        <p:spPr>
          <a:xfrm>
            <a:off x="1387651" y="4965916"/>
            <a:ext cx="0" cy="87234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6" name="椭圆 65"/>
          <p:cNvSpPr>
            <a:spLocks noChangeAspect="1"/>
          </p:cNvSpPr>
          <p:nvPr/>
        </p:nvSpPr>
        <p:spPr>
          <a:xfrm>
            <a:off x="35496" y="5838260"/>
            <a:ext cx="576064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矩形 66"/>
          <p:cNvSpPr>
            <a:spLocks noChangeAspect="1"/>
          </p:cNvSpPr>
          <p:nvPr/>
        </p:nvSpPr>
        <p:spPr>
          <a:xfrm>
            <a:off x="1099619" y="5838260"/>
            <a:ext cx="57606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8" name="直接连接符 67"/>
          <p:cNvCxnSpPr>
            <a:cxnSpLocks noChangeAspect="1"/>
          </p:cNvCxnSpPr>
          <p:nvPr/>
        </p:nvCxnSpPr>
        <p:spPr>
          <a:xfrm>
            <a:off x="2411760" y="4981854"/>
            <a:ext cx="0" cy="87234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9" name="矩形 68"/>
          <p:cNvSpPr>
            <a:spLocks noChangeAspect="1"/>
          </p:cNvSpPr>
          <p:nvPr/>
        </p:nvSpPr>
        <p:spPr>
          <a:xfrm>
            <a:off x="2123728" y="5854200"/>
            <a:ext cx="57606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175169" y="2348880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Aa</a:t>
            </a:r>
            <a:endParaRPr lang="en-US" sz="2400" dirty="0"/>
          </a:p>
        </p:txBody>
      </p:sp>
      <p:sp>
        <p:nvSpPr>
          <p:cNvPr id="70" name="TextBox 69"/>
          <p:cNvSpPr txBox="1"/>
          <p:nvPr/>
        </p:nvSpPr>
        <p:spPr>
          <a:xfrm>
            <a:off x="3401291" y="2348880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aa</a:t>
            </a:r>
            <a:endParaRPr lang="en-US" sz="2400" dirty="0"/>
          </a:p>
        </p:txBody>
      </p:sp>
      <p:sp>
        <p:nvSpPr>
          <p:cNvPr id="71" name="TextBox 70"/>
          <p:cNvSpPr txBox="1"/>
          <p:nvPr/>
        </p:nvSpPr>
        <p:spPr>
          <a:xfrm>
            <a:off x="3809146" y="4390189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Aa</a:t>
            </a:r>
            <a:endParaRPr lang="en-US" sz="2400" dirty="0"/>
          </a:p>
        </p:txBody>
      </p:sp>
      <p:sp>
        <p:nvSpPr>
          <p:cNvPr id="72" name="TextBox 71"/>
          <p:cNvSpPr txBox="1"/>
          <p:nvPr/>
        </p:nvSpPr>
        <p:spPr>
          <a:xfrm>
            <a:off x="5028737" y="4390189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Aa</a:t>
            </a:r>
            <a:endParaRPr lang="en-US" sz="2400" dirty="0"/>
          </a:p>
        </p:txBody>
      </p:sp>
      <p:sp>
        <p:nvSpPr>
          <p:cNvPr id="73" name="TextBox 72"/>
          <p:cNvSpPr txBox="1"/>
          <p:nvPr/>
        </p:nvSpPr>
        <p:spPr>
          <a:xfrm>
            <a:off x="4758328" y="6426472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Aa</a:t>
            </a:r>
            <a:endParaRPr lang="en-US" sz="2400" dirty="0"/>
          </a:p>
        </p:txBody>
      </p:sp>
      <p:sp>
        <p:nvSpPr>
          <p:cNvPr id="74" name="TextBox 73"/>
          <p:cNvSpPr txBox="1"/>
          <p:nvPr/>
        </p:nvSpPr>
        <p:spPr>
          <a:xfrm>
            <a:off x="4025170" y="6426472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AA</a:t>
            </a:r>
            <a:endParaRPr lang="en-US" sz="2400" dirty="0"/>
          </a:p>
        </p:txBody>
      </p:sp>
      <p:sp>
        <p:nvSpPr>
          <p:cNvPr id="75" name="TextBox 74"/>
          <p:cNvSpPr txBox="1"/>
          <p:nvPr/>
        </p:nvSpPr>
        <p:spPr>
          <a:xfrm>
            <a:off x="2123728" y="6426472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aa</a:t>
            </a:r>
            <a:endParaRPr lang="en-US" sz="2400" dirty="0"/>
          </a:p>
        </p:txBody>
      </p:sp>
      <p:sp>
        <p:nvSpPr>
          <p:cNvPr id="76" name="TextBox 75"/>
          <p:cNvSpPr txBox="1"/>
          <p:nvPr/>
        </p:nvSpPr>
        <p:spPr>
          <a:xfrm>
            <a:off x="1099619" y="6426472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aa</a:t>
            </a:r>
            <a:endParaRPr lang="en-US" sz="2400" dirty="0"/>
          </a:p>
        </p:txBody>
      </p:sp>
      <p:sp>
        <p:nvSpPr>
          <p:cNvPr id="77" name="TextBox 76"/>
          <p:cNvSpPr txBox="1"/>
          <p:nvPr/>
        </p:nvSpPr>
        <p:spPr>
          <a:xfrm>
            <a:off x="32412" y="6426472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aa</a:t>
            </a:r>
            <a:endParaRPr lang="en-US" sz="2400" dirty="0"/>
          </a:p>
        </p:txBody>
      </p:sp>
      <p:sp>
        <p:nvSpPr>
          <p:cNvPr id="78" name="TextBox 77"/>
          <p:cNvSpPr txBox="1"/>
          <p:nvPr/>
        </p:nvSpPr>
        <p:spPr>
          <a:xfrm>
            <a:off x="496778" y="4390189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Aa</a:t>
            </a:r>
            <a:endParaRPr lang="en-US" sz="2400" dirty="0"/>
          </a:p>
        </p:txBody>
      </p:sp>
      <p:sp>
        <p:nvSpPr>
          <p:cNvPr id="79" name="TextBox 78"/>
          <p:cNvSpPr txBox="1"/>
          <p:nvPr/>
        </p:nvSpPr>
        <p:spPr>
          <a:xfrm>
            <a:off x="1720914" y="4390189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aa</a:t>
            </a:r>
            <a:endParaRPr lang="en-US" sz="2400" dirty="0"/>
          </a:p>
        </p:txBody>
      </p:sp>
      <p:sp>
        <p:nvSpPr>
          <p:cNvPr id="80" name="TextBox 79"/>
          <p:cNvSpPr txBox="1"/>
          <p:nvPr/>
        </p:nvSpPr>
        <p:spPr>
          <a:xfrm>
            <a:off x="2768674" y="4390189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aa</a:t>
            </a:r>
            <a:endParaRPr lang="en-US" sz="2400" dirty="0"/>
          </a:p>
        </p:txBody>
      </p:sp>
      <p:graphicFrame>
        <p:nvGraphicFramePr>
          <p:cNvPr id="81" name="内容占位符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196356"/>
              </p:ext>
            </p:extLst>
          </p:nvPr>
        </p:nvGraphicFramePr>
        <p:xfrm>
          <a:off x="4601234" y="1052736"/>
          <a:ext cx="4388231" cy="2291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2934"/>
                <a:gridCol w="1054800"/>
                <a:gridCol w="1055518"/>
                <a:gridCol w="794979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Transmitted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Transmitted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Non-transmitted</a:t>
                      </a:r>
                      <a:r>
                        <a:rPr lang="en-US" baseline="0" dirty="0" smtClean="0"/>
                        <a:t> A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Non-transmitted</a:t>
                      </a:r>
                      <a:r>
                        <a:rPr lang="en-US" baseline="0" dirty="0" smtClean="0"/>
                        <a:t> a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9748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Autosomal </a:t>
            </a:r>
            <a:r>
              <a:rPr lang="en-US" dirty="0" smtClean="0"/>
              <a:t>single-locus disease</a:t>
            </a:r>
            <a:endParaRPr lang="en-US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794007" y="1772816"/>
            <a:ext cx="576064" cy="5760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椭圆 4"/>
          <p:cNvSpPr>
            <a:spLocks noChangeAspect="1"/>
          </p:cNvSpPr>
          <p:nvPr/>
        </p:nvSpPr>
        <p:spPr>
          <a:xfrm>
            <a:off x="4014775" y="1772816"/>
            <a:ext cx="576064" cy="576064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直接连接符 6"/>
          <p:cNvCxnSpPr>
            <a:cxnSpLocks noChangeAspect="1"/>
            <a:stCxn id="4" idx="3"/>
            <a:endCxn id="5" idx="2"/>
          </p:cNvCxnSpPr>
          <p:nvPr/>
        </p:nvCxnSpPr>
        <p:spPr>
          <a:xfrm>
            <a:off x="3370071" y="2060848"/>
            <a:ext cx="64470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直接连接符 8"/>
          <p:cNvCxnSpPr>
            <a:cxnSpLocks noChangeAspect="1"/>
          </p:cNvCxnSpPr>
          <p:nvPr/>
        </p:nvCxnSpPr>
        <p:spPr>
          <a:xfrm>
            <a:off x="3692423" y="2060848"/>
            <a:ext cx="0" cy="87234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直接连接符 10"/>
          <p:cNvCxnSpPr>
            <a:cxnSpLocks noChangeAspect="1"/>
          </p:cNvCxnSpPr>
          <p:nvPr/>
        </p:nvCxnSpPr>
        <p:spPr>
          <a:xfrm>
            <a:off x="3077250" y="2933196"/>
            <a:ext cx="1243473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直接连接符 14"/>
          <p:cNvCxnSpPr>
            <a:cxnSpLocks noChangeAspect="1"/>
          </p:cNvCxnSpPr>
          <p:nvPr/>
        </p:nvCxnSpPr>
        <p:spPr>
          <a:xfrm>
            <a:off x="4320723" y="2933196"/>
            <a:ext cx="0" cy="87234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直接连接符 15"/>
          <p:cNvCxnSpPr>
            <a:cxnSpLocks noChangeAspect="1"/>
          </p:cNvCxnSpPr>
          <p:nvPr/>
        </p:nvCxnSpPr>
        <p:spPr>
          <a:xfrm>
            <a:off x="3077250" y="2933194"/>
            <a:ext cx="0" cy="87234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矩形 27"/>
          <p:cNvSpPr>
            <a:spLocks noChangeAspect="1"/>
          </p:cNvSpPr>
          <p:nvPr/>
        </p:nvSpPr>
        <p:spPr>
          <a:xfrm>
            <a:off x="2789218" y="3805538"/>
            <a:ext cx="576064" cy="5760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椭圆 28"/>
          <p:cNvSpPr>
            <a:spLocks noChangeAspect="1"/>
          </p:cNvSpPr>
          <p:nvPr/>
        </p:nvSpPr>
        <p:spPr>
          <a:xfrm>
            <a:off x="4020473" y="3805538"/>
            <a:ext cx="576064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矩形 45"/>
          <p:cNvSpPr>
            <a:spLocks noChangeAspect="1"/>
          </p:cNvSpPr>
          <p:nvPr/>
        </p:nvSpPr>
        <p:spPr>
          <a:xfrm>
            <a:off x="5940152" y="5049998"/>
            <a:ext cx="57606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椭圆 46"/>
          <p:cNvSpPr>
            <a:spLocks noChangeAspect="1"/>
          </p:cNvSpPr>
          <p:nvPr/>
        </p:nvSpPr>
        <p:spPr>
          <a:xfrm>
            <a:off x="6667401" y="5049385"/>
            <a:ext cx="576064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矩形 47"/>
          <p:cNvSpPr>
            <a:spLocks noChangeAspect="1"/>
          </p:cNvSpPr>
          <p:nvPr/>
        </p:nvSpPr>
        <p:spPr>
          <a:xfrm>
            <a:off x="5940152" y="5877272"/>
            <a:ext cx="576064" cy="5760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椭圆 48"/>
          <p:cNvSpPr>
            <a:spLocks noChangeAspect="1"/>
          </p:cNvSpPr>
          <p:nvPr/>
        </p:nvSpPr>
        <p:spPr>
          <a:xfrm>
            <a:off x="6660232" y="5877272"/>
            <a:ext cx="576064" cy="576064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7452320" y="5084787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Patients</a:t>
            </a:r>
            <a:endParaRPr lang="en-US" sz="2400" dirty="0"/>
          </a:p>
        </p:txBody>
      </p:sp>
      <p:sp>
        <p:nvSpPr>
          <p:cNvPr id="51" name="TextBox 50"/>
          <p:cNvSpPr txBox="1"/>
          <p:nvPr/>
        </p:nvSpPr>
        <p:spPr>
          <a:xfrm>
            <a:off x="7243465" y="5733256"/>
            <a:ext cx="17210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Normal individuals</a:t>
            </a:r>
            <a:endParaRPr lang="en-US" sz="2400" dirty="0"/>
          </a:p>
        </p:txBody>
      </p:sp>
      <p:cxnSp>
        <p:nvCxnSpPr>
          <p:cNvPr id="58" name="直接连接符 57"/>
          <p:cNvCxnSpPr>
            <a:cxnSpLocks noChangeAspect="1"/>
          </p:cNvCxnSpPr>
          <p:nvPr/>
        </p:nvCxnSpPr>
        <p:spPr>
          <a:xfrm>
            <a:off x="2144514" y="4094803"/>
            <a:ext cx="64470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9" name="直接连接符 58"/>
          <p:cNvCxnSpPr>
            <a:cxnSpLocks noChangeAspect="1"/>
          </p:cNvCxnSpPr>
          <p:nvPr/>
        </p:nvCxnSpPr>
        <p:spPr>
          <a:xfrm>
            <a:off x="2440253" y="4093570"/>
            <a:ext cx="0" cy="87234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0" name="直接连接符 59"/>
          <p:cNvCxnSpPr>
            <a:cxnSpLocks noChangeAspect="1"/>
          </p:cNvCxnSpPr>
          <p:nvPr/>
        </p:nvCxnSpPr>
        <p:spPr>
          <a:xfrm>
            <a:off x="2072002" y="4988378"/>
            <a:ext cx="0" cy="87234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1" name="直接连接符 60"/>
          <p:cNvCxnSpPr>
            <a:cxnSpLocks noChangeAspect="1"/>
          </p:cNvCxnSpPr>
          <p:nvPr/>
        </p:nvCxnSpPr>
        <p:spPr>
          <a:xfrm>
            <a:off x="2792082" y="4988378"/>
            <a:ext cx="0" cy="87234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2" name="矩形 61"/>
          <p:cNvSpPr>
            <a:spLocks noChangeAspect="1"/>
          </p:cNvSpPr>
          <p:nvPr/>
        </p:nvSpPr>
        <p:spPr>
          <a:xfrm>
            <a:off x="1776682" y="5860722"/>
            <a:ext cx="576064" cy="5760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4" name="直接连接符 63"/>
          <p:cNvCxnSpPr>
            <a:cxnSpLocks noChangeAspect="1"/>
          </p:cNvCxnSpPr>
          <p:nvPr/>
        </p:nvCxnSpPr>
        <p:spPr>
          <a:xfrm>
            <a:off x="2072002" y="4988378"/>
            <a:ext cx="72008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4" name="矩形 43"/>
          <p:cNvSpPr>
            <a:spLocks noChangeAspect="1"/>
          </p:cNvSpPr>
          <p:nvPr/>
        </p:nvSpPr>
        <p:spPr>
          <a:xfrm>
            <a:off x="2505964" y="5860722"/>
            <a:ext cx="576064" cy="5760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2612062" y="5920543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?</a:t>
            </a:r>
            <a:endParaRPr lang="en-US" sz="2400" b="1" dirty="0"/>
          </a:p>
        </p:txBody>
      </p:sp>
      <p:sp>
        <p:nvSpPr>
          <p:cNvPr id="30" name="椭圆 29"/>
          <p:cNvSpPr>
            <a:spLocks noChangeAspect="1"/>
          </p:cNvSpPr>
          <p:nvPr/>
        </p:nvSpPr>
        <p:spPr>
          <a:xfrm>
            <a:off x="1547664" y="3774508"/>
            <a:ext cx="576064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墨迹 2"/>
              <p14:cNvContentPartPr/>
              <p14:nvPr/>
            </p14:nvContentPartPr>
            <p14:xfrm>
              <a:off x="1561320" y="1067040"/>
              <a:ext cx="7549560" cy="5103720"/>
            </p14:xfrm>
          </p:contentPart>
        </mc:Choice>
        <mc:Fallback xmlns="">
          <p:pic>
            <p:nvPicPr>
              <p:cNvPr id="3" name="墨迹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554480" y="1062000"/>
                <a:ext cx="7562520" cy="5115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6" name="墨迹 5"/>
              <p14:cNvContentPartPr/>
              <p14:nvPr/>
            </p14:nvContentPartPr>
            <p14:xfrm>
              <a:off x="4977000" y="3599640"/>
              <a:ext cx="2180880" cy="654120"/>
            </p14:xfrm>
          </p:contentPart>
        </mc:Choice>
        <mc:Fallback xmlns="">
          <p:pic>
            <p:nvPicPr>
              <p:cNvPr id="6" name="墨迹 5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970880" y="3593880"/>
                <a:ext cx="2194920" cy="664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8" name="墨迹 7"/>
              <p14:cNvContentPartPr/>
              <p14:nvPr/>
            </p14:nvContentPartPr>
            <p14:xfrm>
              <a:off x="3220920" y="3986280"/>
              <a:ext cx="4937400" cy="2097720"/>
            </p14:xfrm>
          </p:contentPart>
        </mc:Choice>
        <mc:Fallback xmlns="">
          <p:pic>
            <p:nvPicPr>
              <p:cNvPr id="8" name="墨迹 7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213720" y="3982320"/>
                <a:ext cx="4952160" cy="2107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17387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Autosomal </a:t>
            </a:r>
            <a:r>
              <a:rPr lang="en-US" dirty="0" smtClean="0"/>
              <a:t>single-locus disease</a:t>
            </a:r>
            <a:endParaRPr lang="en-US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794007" y="1772816"/>
            <a:ext cx="576064" cy="5760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椭圆 4"/>
          <p:cNvSpPr>
            <a:spLocks noChangeAspect="1"/>
          </p:cNvSpPr>
          <p:nvPr/>
        </p:nvSpPr>
        <p:spPr>
          <a:xfrm>
            <a:off x="4014775" y="1772816"/>
            <a:ext cx="576064" cy="576064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直接连接符 6"/>
          <p:cNvCxnSpPr>
            <a:cxnSpLocks noChangeAspect="1"/>
            <a:stCxn id="4" idx="3"/>
            <a:endCxn id="5" idx="2"/>
          </p:cNvCxnSpPr>
          <p:nvPr/>
        </p:nvCxnSpPr>
        <p:spPr>
          <a:xfrm>
            <a:off x="3370071" y="2060848"/>
            <a:ext cx="64470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直接连接符 8"/>
          <p:cNvCxnSpPr>
            <a:cxnSpLocks noChangeAspect="1"/>
          </p:cNvCxnSpPr>
          <p:nvPr/>
        </p:nvCxnSpPr>
        <p:spPr>
          <a:xfrm>
            <a:off x="3692423" y="2060848"/>
            <a:ext cx="0" cy="87234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直接连接符 10"/>
          <p:cNvCxnSpPr>
            <a:cxnSpLocks noChangeAspect="1"/>
          </p:cNvCxnSpPr>
          <p:nvPr/>
        </p:nvCxnSpPr>
        <p:spPr>
          <a:xfrm>
            <a:off x="3077250" y="2933196"/>
            <a:ext cx="1243473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直接连接符 14"/>
          <p:cNvCxnSpPr>
            <a:cxnSpLocks noChangeAspect="1"/>
          </p:cNvCxnSpPr>
          <p:nvPr/>
        </p:nvCxnSpPr>
        <p:spPr>
          <a:xfrm>
            <a:off x="4320723" y="2933196"/>
            <a:ext cx="0" cy="87234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直接连接符 15"/>
          <p:cNvCxnSpPr>
            <a:cxnSpLocks noChangeAspect="1"/>
          </p:cNvCxnSpPr>
          <p:nvPr/>
        </p:nvCxnSpPr>
        <p:spPr>
          <a:xfrm>
            <a:off x="3077250" y="2933194"/>
            <a:ext cx="0" cy="87234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矩形 27"/>
          <p:cNvSpPr>
            <a:spLocks noChangeAspect="1"/>
          </p:cNvSpPr>
          <p:nvPr/>
        </p:nvSpPr>
        <p:spPr>
          <a:xfrm>
            <a:off x="2789218" y="3805538"/>
            <a:ext cx="576064" cy="5760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椭圆 28"/>
          <p:cNvSpPr>
            <a:spLocks noChangeAspect="1"/>
          </p:cNvSpPr>
          <p:nvPr/>
        </p:nvSpPr>
        <p:spPr>
          <a:xfrm>
            <a:off x="4020473" y="3805538"/>
            <a:ext cx="576064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矩形 45"/>
          <p:cNvSpPr>
            <a:spLocks noChangeAspect="1"/>
          </p:cNvSpPr>
          <p:nvPr/>
        </p:nvSpPr>
        <p:spPr>
          <a:xfrm>
            <a:off x="5940152" y="5049998"/>
            <a:ext cx="57606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椭圆 46"/>
          <p:cNvSpPr>
            <a:spLocks noChangeAspect="1"/>
          </p:cNvSpPr>
          <p:nvPr/>
        </p:nvSpPr>
        <p:spPr>
          <a:xfrm>
            <a:off x="6667401" y="5049385"/>
            <a:ext cx="576064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矩形 47"/>
          <p:cNvSpPr>
            <a:spLocks noChangeAspect="1"/>
          </p:cNvSpPr>
          <p:nvPr/>
        </p:nvSpPr>
        <p:spPr>
          <a:xfrm>
            <a:off x="5940152" y="5877272"/>
            <a:ext cx="576064" cy="5760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椭圆 48"/>
          <p:cNvSpPr>
            <a:spLocks noChangeAspect="1"/>
          </p:cNvSpPr>
          <p:nvPr/>
        </p:nvSpPr>
        <p:spPr>
          <a:xfrm>
            <a:off x="6660232" y="5877272"/>
            <a:ext cx="576064" cy="576064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7452320" y="5084787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Patients</a:t>
            </a:r>
            <a:endParaRPr lang="en-US" sz="2400" dirty="0"/>
          </a:p>
        </p:txBody>
      </p:sp>
      <p:sp>
        <p:nvSpPr>
          <p:cNvPr id="51" name="TextBox 50"/>
          <p:cNvSpPr txBox="1"/>
          <p:nvPr/>
        </p:nvSpPr>
        <p:spPr>
          <a:xfrm>
            <a:off x="7243465" y="5733256"/>
            <a:ext cx="17210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Normal individuals</a:t>
            </a:r>
            <a:endParaRPr lang="en-US" sz="2400" dirty="0"/>
          </a:p>
        </p:txBody>
      </p:sp>
      <p:cxnSp>
        <p:nvCxnSpPr>
          <p:cNvPr id="58" name="直接连接符 57"/>
          <p:cNvCxnSpPr>
            <a:cxnSpLocks noChangeAspect="1"/>
          </p:cNvCxnSpPr>
          <p:nvPr/>
        </p:nvCxnSpPr>
        <p:spPr>
          <a:xfrm>
            <a:off x="2144514" y="4094803"/>
            <a:ext cx="64470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9" name="直接连接符 58"/>
          <p:cNvCxnSpPr>
            <a:cxnSpLocks noChangeAspect="1"/>
          </p:cNvCxnSpPr>
          <p:nvPr/>
        </p:nvCxnSpPr>
        <p:spPr>
          <a:xfrm>
            <a:off x="2440253" y="4093570"/>
            <a:ext cx="0" cy="87234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0" name="直接连接符 59"/>
          <p:cNvCxnSpPr>
            <a:cxnSpLocks noChangeAspect="1"/>
          </p:cNvCxnSpPr>
          <p:nvPr/>
        </p:nvCxnSpPr>
        <p:spPr>
          <a:xfrm>
            <a:off x="2072002" y="4988378"/>
            <a:ext cx="0" cy="87234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1" name="直接连接符 60"/>
          <p:cNvCxnSpPr>
            <a:cxnSpLocks noChangeAspect="1"/>
          </p:cNvCxnSpPr>
          <p:nvPr/>
        </p:nvCxnSpPr>
        <p:spPr>
          <a:xfrm>
            <a:off x="2792082" y="4988378"/>
            <a:ext cx="0" cy="87234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2" name="矩形 61"/>
          <p:cNvSpPr>
            <a:spLocks noChangeAspect="1"/>
          </p:cNvSpPr>
          <p:nvPr/>
        </p:nvSpPr>
        <p:spPr>
          <a:xfrm>
            <a:off x="1776682" y="5860722"/>
            <a:ext cx="576064" cy="5760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4" name="直接连接符 63"/>
          <p:cNvCxnSpPr>
            <a:cxnSpLocks noChangeAspect="1"/>
          </p:cNvCxnSpPr>
          <p:nvPr/>
        </p:nvCxnSpPr>
        <p:spPr>
          <a:xfrm>
            <a:off x="2072002" y="4988378"/>
            <a:ext cx="72008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4" name="矩形 43"/>
          <p:cNvSpPr>
            <a:spLocks noChangeAspect="1"/>
          </p:cNvSpPr>
          <p:nvPr/>
        </p:nvSpPr>
        <p:spPr>
          <a:xfrm>
            <a:off x="2505964" y="5860722"/>
            <a:ext cx="576064" cy="5760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2612062" y="5920543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?</a:t>
            </a:r>
            <a:endParaRPr lang="en-US" sz="2400" b="1" dirty="0"/>
          </a:p>
        </p:txBody>
      </p:sp>
      <p:sp>
        <p:nvSpPr>
          <p:cNvPr id="30" name="椭圆 29"/>
          <p:cNvSpPr>
            <a:spLocks noChangeAspect="1"/>
          </p:cNvSpPr>
          <p:nvPr/>
        </p:nvSpPr>
        <p:spPr>
          <a:xfrm>
            <a:off x="1547664" y="3774508"/>
            <a:ext cx="576064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92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Autosomal </a:t>
            </a:r>
            <a:r>
              <a:rPr lang="en-US" dirty="0" smtClean="0"/>
              <a:t>single-locus disease</a:t>
            </a:r>
            <a:endParaRPr lang="en-US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794007" y="1772816"/>
            <a:ext cx="576064" cy="5760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椭圆 4"/>
          <p:cNvSpPr>
            <a:spLocks noChangeAspect="1"/>
          </p:cNvSpPr>
          <p:nvPr/>
        </p:nvSpPr>
        <p:spPr>
          <a:xfrm>
            <a:off x="4014775" y="1772816"/>
            <a:ext cx="576064" cy="576064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直接连接符 6"/>
          <p:cNvCxnSpPr>
            <a:cxnSpLocks noChangeAspect="1"/>
            <a:stCxn id="4" idx="3"/>
            <a:endCxn id="5" idx="2"/>
          </p:cNvCxnSpPr>
          <p:nvPr/>
        </p:nvCxnSpPr>
        <p:spPr>
          <a:xfrm>
            <a:off x="3370071" y="2060848"/>
            <a:ext cx="64470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直接连接符 8"/>
          <p:cNvCxnSpPr>
            <a:cxnSpLocks noChangeAspect="1"/>
          </p:cNvCxnSpPr>
          <p:nvPr/>
        </p:nvCxnSpPr>
        <p:spPr>
          <a:xfrm>
            <a:off x="3692423" y="2060848"/>
            <a:ext cx="0" cy="87234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直接连接符 10"/>
          <p:cNvCxnSpPr>
            <a:cxnSpLocks noChangeAspect="1"/>
          </p:cNvCxnSpPr>
          <p:nvPr/>
        </p:nvCxnSpPr>
        <p:spPr>
          <a:xfrm>
            <a:off x="3077250" y="2933196"/>
            <a:ext cx="1243473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直接连接符 14"/>
          <p:cNvCxnSpPr>
            <a:cxnSpLocks noChangeAspect="1"/>
          </p:cNvCxnSpPr>
          <p:nvPr/>
        </p:nvCxnSpPr>
        <p:spPr>
          <a:xfrm>
            <a:off x="4320723" y="2933196"/>
            <a:ext cx="0" cy="87234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直接连接符 15"/>
          <p:cNvCxnSpPr>
            <a:cxnSpLocks noChangeAspect="1"/>
          </p:cNvCxnSpPr>
          <p:nvPr/>
        </p:nvCxnSpPr>
        <p:spPr>
          <a:xfrm>
            <a:off x="3077250" y="2933194"/>
            <a:ext cx="0" cy="87234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矩形 27"/>
          <p:cNvSpPr>
            <a:spLocks noChangeAspect="1"/>
          </p:cNvSpPr>
          <p:nvPr/>
        </p:nvSpPr>
        <p:spPr>
          <a:xfrm>
            <a:off x="2789218" y="3805538"/>
            <a:ext cx="576064" cy="5760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椭圆 28"/>
          <p:cNvSpPr>
            <a:spLocks noChangeAspect="1"/>
          </p:cNvSpPr>
          <p:nvPr/>
        </p:nvSpPr>
        <p:spPr>
          <a:xfrm>
            <a:off x="4020473" y="3805538"/>
            <a:ext cx="576064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矩形 45"/>
          <p:cNvSpPr>
            <a:spLocks noChangeAspect="1"/>
          </p:cNvSpPr>
          <p:nvPr/>
        </p:nvSpPr>
        <p:spPr>
          <a:xfrm>
            <a:off x="5940152" y="5049998"/>
            <a:ext cx="57606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椭圆 46"/>
          <p:cNvSpPr>
            <a:spLocks noChangeAspect="1"/>
          </p:cNvSpPr>
          <p:nvPr/>
        </p:nvSpPr>
        <p:spPr>
          <a:xfrm>
            <a:off x="6667401" y="5049385"/>
            <a:ext cx="576064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矩形 47"/>
          <p:cNvSpPr>
            <a:spLocks noChangeAspect="1"/>
          </p:cNvSpPr>
          <p:nvPr/>
        </p:nvSpPr>
        <p:spPr>
          <a:xfrm>
            <a:off x="5940152" y="5877272"/>
            <a:ext cx="576064" cy="5760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椭圆 48"/>
          <p:cNvSpPr>
            <a:spLocks noChangeAspect="1"/>
          </p:cNvSpPr>
          <p:nvPr/>
        </p:nvSpPr>
        <p:spPr>
          <a:xfrm>
            <a:off x="6660232" y="5877272"/>
            <a:ext cx="576064" cy="576064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7452320" y="5084787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Patients</a:t>
            </a:r>
            <a:endParaRPr lang="en-US" sz="2400" dirty="0"/>
          </a:p>
        </p:txBody>
      </p:sp>
      <p:sp>
        <p:nvSpPr>
          <p:cNvPr id="51" name="TextBox 50"/>
          <p:cNvSpPr txBox="1"/>
          <p:nvPr/>
        </p:nvSpPr>
        <p:spPr>
          <a:xfrm>
            <a:off x="7243465" y="5733256"/>
            <a:ext cx="17210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Normal individuals</a:t>
            </a:r>
            <a:endParaRPr lang="en-US" sz="2400" dirty="0"/>
          </a:p>
        </p:txBody>
      </p:sp>
      <p:cxnSp>
        <p:nvCxnSpPr>
          <p:cNvPr id="58" name="直接连接符 57"/>
          <p:cNvCxnSpPr>
            <a:cxnSpLocks noChangeAspect="1"/>
          </p:cNvCxnSpPr>
          <p:nvPr/>
        </p:nvCxnSpPr>
        <p:spPr>
          <a:xfrm>
            <a:off x="2144514" y="4094803"/>
            <a:ext cx="64470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9" name="直接连接符 58"/>
          <p:cNvCxnSpPr>
            <a:cxnSpLocks noChangeAspect="1"/>
          </p:cNvCxnSpPr>
          <p:nvPr/>
        </p:nvCxnSpPr>
        <p:spPr>
          <a:xfrm>
            <a:off x="2440253" y="4093570"/>
            <a:ext cx="0" cy="87234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0" name="直接连接符 59"/>
          <p:cNvCxnSpPr>
            <a:cxnSpLocks noChangeAspect="1"/>
          </p:cNvCxnSpPr>
          <p:nvPr/>
        </p:nvCxnSpPr>
        <p:spPr>
          <a:xfrm>
            <a:off x="2072002" y="4988378"/>
            <a:ext cx="0" cy="87234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1" name="直接连接符 60"/>
          <p:cNvCxnSpPr>
            <a:cxnSpLocks noChangeAspect="1"/>
          </p:cNvCxnSpPr>
          <p:nvPr/>
        </p:nvCxnSpPr>
        <p:spPr>
          <a:xfrm>
            <a:off x="2792082" y="4988378"/>
            <a:ext cx="0" cy="87234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2" name="矩形 61"/>
          <p:cNvSpPr>
            <a:spLocks noChangeAspect="1"/>
          </p:cNvSpPr>
          <p:nvPr/>
        </p:nvSpPr>
        <p:spPr>
          <a:xfrm>
            <a:off x="1776682" y="5860722"/>
            <a:ext cx="576064" cy="5760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4" name="直接连接符 63"/>
          <p:cNvCxnSpPr>
            <a:cxnSpLocks noChangeAspect="1"/>
          </p:cNvCxnSpPr>
          <p:nvPr/>
        </p:nvCxnSpPr>
        <p:spPr>
          <a:xfrm>
            <a:off x="1331640" y="4988378"/>
            <a:ext cx="146044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4" name="矩形 43"/>
          <p:cNvSpPr>
            <a:spLocks noChangeAspect="1"/>
          </p:cNvSpPr>
          <p:nvPr/>
        </p:nvSpPr>
        <p:spPr>
          <a:xfrm>
            <a:off x="2505964" y="5860722"/>
            <a:ext cx="576064" cy="5760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2612062" y="5920543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?</a:t>
            </a:r>
            <a:endParaRPr lang="en-US" sz="2400" b="1" dirty="0"/>
          </a:p>
        </p:txBody>
      </p:sp>
      <p:sp>
        <p:nvSpPr>
          <p:cNvPr id="30" name="椭圆 29"/>
          <p:cNvSpPr>
            <a:spLocks noChangeAspect="1"/>
          </p:cNvSpPr>
          <p:nvPr/>
        </p:nvSpPr>
        <p:spPr>
          <a:xfrm>
            <a:off x="1547664" y="3774508"/>
            <a:ext cx="576064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直接连接符 30"/>
          <p:cNvCxnSpPr>
            <a:cxnSpLocks noChangeAspect="1"/>
          </p:cNvCxnSpPr>
          <p:nvPr/>
        </p:nvCxnSpPr>
        <p:spPr>
          <a:xfrm>
            <a:off x="1331640" y="4965916"/>
            <a:ext cx="0" cy="87234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矩形 31"/>
          <p:cNvSpPr>
            <a:spLocks noChangeAspect="1"/>
          </p:cNvSpPr>
          <p:nvPr/>
        </p:nvSpPr>
        <p:spPr>
          <a:xfrm>
            <a:off x="1036320" y="5838260"/>
            <a:ext cx="576064" cy="5760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03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Hypothesis testing</a:t>
            </a:r>
            <a:endParaRPr 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553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2084</TotalTime>
  <Words>1145</Words>
  <Application>Microsoft Office PowerPoint</Application>
  <PresentationFormat>全屏显示(4:3)</PresentationFormat>
  <Paragraphs>265</Paragraphs>
  <Slides>53</Slides>
  <Notes>1</Notes>
  <HiddenSlides>2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53</vt:i4>
      </vt:variant>
    </vt:vector>
  </HeadingPairs>
  <TitlesOfParts>
    <vt:vector size="54" baseType="lpstr">
      <vt:lpstr>Office 主题​​</vt:lpstr>
      <vt:lpstr>The probability of the same birthday in a class</vt:lpstr>
      <vt:lpstr>The probability that all have different birthday</vt:lpstr>
      <vt:lpstr>The answer</vt:lpstr>
      <vt:lpstr>Bayesian theorem</vt:lpstr>
      <vt:lpstr>Autosomal single-locus disease</vt:lpstr>
      <vt:lpstr>Autosomal single-locus disease</vt:lpstr>
      <vt:lpstr>Autosomal single-locus disease</vt:lpstr>
      <vt:lpstr>Autosomal single-locus disease</vt:lpstr>
      <vt:lpstr>Hypothesis testing</vt:lpstr>
      <vt:lpstr>The basic idea of hypothesis testing</vt:lpstr>
      <vt:lpstr>An example of hypothesis testing</vt:lpstr>
      <vt:lpstr>What if …</vt:lpstr>
      <vt:lpstr>What if …</vt:lpstr>
      <vt:lpstr>The significance level (α)</vt:lpstr>
      <vt:lpstr>Example 1: Inferring 3:1 from data</vt:lpstr>
      <vt:lpstr>PowerPoint 演示文稿</vt:lpstr>
      <vt:lpstr>PowerPoint 演示文稿</vt:lpstr>
      <vt:lpstr>PowerPoint 演示文稿</vt:lpstr>
      <vt:lpstr>Pearson's Χ2 test</vt:lpstr>
      <vt:lpstr>Resampling Statistics</vt:lpstr>
      <vt:lpstr>Resampling Statistics </vt:lpstr>
      <vt:lpstr>Likelihood</vt:lpstr>
      <vt:lpstr>The probability of 4th girl in the family, given the first 3 are all girls</vt:lpstr>
      <vt:lpstr>Genetics or stochasticity</vt:lpstr>
      <vt:lpstr>Genetics or stochasticity</vt:lpstr>
      <vt:lpstr>Likelihood ration test</vt:lpstr>
      <vt:lpstr>Genetics or stochasticity </vt:lpstr>
      <vt:lpstr>Likelihood ratio test</vt:lpstr>
      <vt:lpstr>PowerPoint 演示文稿</vt:lpstr>
      <vt:lpstr>Example 2: Luria-Delbrück experiment</vt:lpstr>
      <vt:lpstr>Luria-Delbrück experiment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Example 3: 2 by 2 contingency table</vt:lpstr>
      <vt:lpstr>2 by 2 contingency table</vt:lpstr>
      <vt:lpstr>2 by 2 contingency table</vt:lpstr>
      <vt:lpstr>Test of independence</vt:lpstr>
      <vt:lpstr>A simpler example</vt:lpstr>
      <vt:lpstr>Hypergeometric distribution</vt:lpstr>
      <vt:lpstr>Example 4: Are essential genes clustered in the genome?</vt:lpstr>
      <vt:lpstr>Runs test</vt:lpstr>
      <vt:lpstr>An example of final report</vt:lpstr>
      <vt:lpstr>PowerPoint 演示文稿</vt:lpstr>
      <vt:lpstr>An interesting hypothesis with solid statistics</vt:lpstr>
      <vt:lpstr>Concepts learned</vt:lpstr>
      <vt:lpstr>PowerPoint 演示文稿</vt:lpstr>
      <vt:lpstr>Example 5: Transmission disequilibrium test</vt:lpstr>
      <vt:lpstr>PowerPoint 演示文稿</vt:lpstr>
    </vt:vector>
  </TitlesOfParts>
  <Company>PKU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windwhere</dc:creator>
  <cp:lastModifiedBy>windwhere</cp:lastModifiedBy>
  <cp:revision>74</cp:revision>
  <dcterms:created xsi:type="dcterms:W3CDTF">2014-04-24T07:02:54Z</dcterms:created>
  <dcterms:modified xsi:type="dcterms:W3CDTF">2015-04-09T07:45:37Z</dcterms:modified>
</cp:coreProperties>
</file>